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Yinuo D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13T19:08:59.828">
    <p:pos x="196" y="725"/>
    <p:text>what's the name of the algorithm?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9-13T19:09:51.953">
    <p:pos x="196" y="664"/>
    <p:text>name of the algorithm?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008541db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008541db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f3e653ce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f3e653ce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f3e653ce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f3e653ce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f3e653ce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f3e653ce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f3e65381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f3e6538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008541db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008541db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f3e653ce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f3e653ce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0069be166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0069be166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0069be16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0069be16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f3e653c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f3e653c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f3e653ce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f3e653ce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f3e653c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f3e653c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f3e653ce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f3e653ce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f3e653c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f3e653c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pdf/2108.00128" TargetMode="External"/><Relationship Id="rId4" Type="http://schemas.openxmlformats.org/officeDocument/2006/relationships/hyperlink" Target="https://arxiv.org/pdf/1906.08253" TargetMode="External"/><Relationship Id="rId5" Type="http://schemas.openxmlformats.org/officeDocument/2006/relationships/hyperlink" Target="https://arxiv.org/pdf/2208.14501" TargetMode="External"/><Relationship Id="rId6" Type="http://schemas.openxmlformats.org/officeDocument/2006/relationships/hyperlink" Target="https://proceedings.neurips.cc/paper_files/paper/2022/file/5bcb807ae43ad0851a6ba6162a866404-Paper-Conference.pdf" TargetMode="External"/><Relationship Id="rId7" Type="http://schemas.openxmlformats.org/officeDocument/2006/relationships/hyperlink" Target="https://arxiv.org/pdf/2212.02179" TargetMode="External"/><Relationship Id="rId8" Type="http://schemas.openxmlformats.org/officeDocument/2006/relationships/hyperlink" Target="https://arxiv.org/pdf/2405.06263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the Two Approaches for training an environment dynamics model in Model-Based RL (MBRL)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Utilizing Ensemble Networks for World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Utilizing Latent Representations and RNN-like Architecture for World Models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samples needed for </a:t>
            </a:r>
            <a:r>
              <a:rPr lang="en"/>
              <a:t>effective</a:t>
            </a:r>
            <a:r>
              <a:rPr lang="en"/>
              <a:t> policy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little direct comparison of the two MBRL approaches, which should be our initial choice to model the network dynamics to train an </a:t>
            </a:r>
            <a:r>
              <a:rPr lang="en"/>
              <a:t>effective</a:t>
            </a:r>
            <a:r>
              <a:rPr lang="en"/>
              <a:t> policy?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we use an encoder for our observations? Or train directly in the observation space?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3390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MBRL (Physics-Informed) Sample Efficiency in Robotic Tasks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D1C1D"/>
                </a:solidFill>
              </a:rPr>
              <a:t>This approach models the world using </a:t>
            </a:r>
            <a:r>
              <a:rPr lang="en">
                <a:solidFill>
                  <a:srgbClr val="1D1C1D"/>
                </a:solidFill>
              </a:rPr>
              <a:t>Physics</a:t>
            </a:r>
            <a:r>
              <a:rPr lang="en">
                <a:solidFill>
                  <a:srgbClr val="1D1C1D"/>
                </a:solidFill>
              </a:rPr>
              <a:t>-informed NN to learn dynamics without encoding and samples </a:t>
            </a:r>
            <a:r>
              <a:rPr lang="en">
                <a:solidFill>
                  <a:srgbClr val="1D1C1D"/>
                </a:solidFill>
              </a:rPr>
              <a:t>range from ~100,000 steps to 1M steps in robotic control environments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100" y="1647925"/>
            <a:ext cx="5453799" cy="34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Networks vs Variational Auto-encoders for capturing environment dynamics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449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is unclear which method would be more sample-efficient for our use case. No literature directly compares the two approaches and their sample efficiency.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“Vanilla” MBRL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Vanilla, or traditional, methods use simple feed-forward NN to learn environment dynamics.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doesn’t exist much </a:t>
            </a:r>
            <a:r>
              <a:rPr lang="en"/>
              <a:t>contemporary</a:t>
            </a:r>
            <a:r>
              <a:rPr lang="en"/>
              <a:t> literature using </a:t>
            </a:r>
            <a:r>
              <a:rPr lang="en"/>
              <a:t>vanilla MBRL – generally shifted towards using latent-variable world models and ensemble networks.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There is an interest in revisiting traditional methods as ensemble approaches are difficult to calibrate, primarily for robotic control tasks – using a single feedforward neural network to models the dynamics of the robotic arm playing ping pong for effective sample efficiency, but this field of study is not mature.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https://arxiv.org/pdf/2108.00128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https://arxiv.org/pdf/1906.08253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https://arxiv.org/pdf/2208.14501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https://proceedings.neurips.cc/paper_files/paper/2022/file/5bcb807ae43ad0851a6ba6162a866404-Paper-Conference.pdf</a:t>
            </a:r>
            <a:endParaRPr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https://arxiv.org/pdf/2212.02179</a:t>
            </a:r>
            <a:endParaRPr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https://arxiv.org/pdf/2405.06263</a:t>
            </a:r>
            <a:r>
              <a:rPr lang="en">
                <a:solidFill>
                  <a:srgbClr val="1D1C1D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Ensemble</a:t>
            </a:r>
            <a:r>
              <a:rPr lang="en"/>
              <a:t> Networks Implementation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 first then apply </a:t>
            </a:r>
            <a:r>
              <a:rPr lang="en"/>
              <a:t>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samples are required for convergence? 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54275" y="1150900"/>
            <a:ext cx="72771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MBRL two approaches exist contemporary </a:t>
            </a:r>
            <a:r>
              <a:rPr lang="en" sz="1800">
                <a:solidFill>
                  <a:schemeClr val="dk2"/>
                </a:solidFill>
              </a:rPr>
              <a:t>literature</a:t>
            </a:r>
            <a:r>
              <a:rPr lang="en" sz="1800">
                <a:solidFill>
                  <a:schemeClr val="dk2"/>
                </a:solidFill>
              </a:rPr>
              <a:t>: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Ensemble Dynamics Model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Trains 7 NN models trained to predict the next state &amp; reward given current state and action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Latent-variable World Model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Combination of v</a:t>
            </a:r>
            <a:r>
              <a:rPr lang="en" sz="1800">
                <a:solidFill>
                  <a:schemeClr val="dk2"/>
                </a:solidFill>
              </a:rPr>
              <a:t>ariational</a:t>
            </a:r>
            <a:r>
              <a:rPr lang="en" sz="1800">
                <a:solidFill>
                  <a:schemeClr val="dk2"/>
                </a:solidFill>
              </a:rPr>
              <a:t> autoencoders and RNNs to learn a latent dynamics model able to predict future latent states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Both methods boast increased sample efficiency.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Generally, though</a:t>
            </a:r>
            <a:r>
              <a:rPr lang="en" sz="1800">
                <a:solidFill>
                  <a:schemeClr val="dk2"/>
                </a:solidFill>
              </a:rPr>
              <a:t> dependent on environments considered, MRBL methods seem to show effective learning from 10,000 samples to &gt; 2 million samples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00" y="669401"/>
            <a:ext cx="8113425" cy="2498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689750" y="258700"/>
            <a:ext cx="31203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Latent Dynamics Model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21600" y="3252175"/>
            <a:ext cx="31203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Variational Autoencoder for computing </a:t>
            </a:r>
            <a:r>
              <a:rPr lang="en" sz="1800">
                <a:solidFill>
                  <a:schemeClr val="dk2"/>
                </a:solidFill>
              </a:rPr>
              <a:t>latent states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21600" y="4075975"/>
            <a:ext cx="31203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RNN-like architecture that can predict future states 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311975" y="3167500"/>
            <a:ext cx="31203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Imagine trajectories and train policy using actor critic algorithm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023700" y="3662875"/>
            <a:ext cx="31203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Interact with environment using policy and gain more experiences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58150" y="8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Dreamer – using latent-variable world model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33625" y="723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Seminal paper that introduced a single MBRL agent that generalized across different tasks with encoding past experience into latent states – effectively learns at ~500,00 environment steps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950" y="1801175"/>
            <a:ext cx="6602099" cy="334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6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Physics-Informed Dyna-Style MBRL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D1C1D"/>
                </a:solidFill>
              </a:rPr>
              <a:t>Dyna-style MBRL for dynamic control environments.</a:t>
            </a:r>
            <a:r>
              <a:rPr lang="en">
                <a:solidFill>
                  <a:srgbClr val="1D1C1D"/>
                </a:solidFill>
              </a:rPr>
              <a:t> Number of steps to converge are ~5,000 training time steps for simple tasks and need up to 50,000 time steps for much more complex tasks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700" y="2571750"/>
            <a:ext cx="3612599" cy="232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550" y="2274300"/>
            <a:ext cx="3183750" cy="27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917700" y="2210800"/>
            <a:ext cx="1460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Pendulum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778500" y="2274300"/>
            <a:ext cx="3200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Much more complex tasks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5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FiniteBOO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97400" y="108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D1C1D"/>
                </a:solidFill>
              </a:rPr>
              <a:t>Model-based algorithm (FiniteBOO) that incorporates Optimism in the face of uncertainty (OFU) and required ~30,000 episodes to converge in simpler environments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463" y="1926025"/>
            <a:ext cx="3187075" cy="29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600" y="3575225"/>
            <a:ext cx="1690931" cy="3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958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Learning</a:t>
            </a:r>
            <a:r>
              <a:rPr lang="en"/>
              <a:t> Latent Dynamics from World Models using Hybrid RSSM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D1C1D"/>
                </a:solidFill>
              </a:rPr>
              <a:t>Proposes an improved state-space model (similar to RSSM in dreamer) and requires ~100,000 steps to effectively lean in a variety of environments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200" y="1630575"/>
            <a:ext cx="6094675" cy="35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8500" y="12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MBPO: Sample-efficiency without latent encoding – using Ensemble networks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054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D1C1D"/>
                </a:solidFill>
              </a:rPr>
              <a:t>MBPO</a:t>
            </a:r>
            <a:r>
              <a:rPr lang="en">
                <a:solidFill>
                  <a:srgbClr val="1D1C1D"/>
                </a:solidFill>
              </a:rPr>
              <a:t> ensemble learning can learn in &lt; 5000 steps in simple environments and up to ~100,000 training steps in more difficult tasks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025" y="1899300"/>
            <a:ext cx="307002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9200" y="1899288"/>
            <a:ext cx="3340100" cy="26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71050"/>
            <a:ext cx="9143999" cy="60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SINDy Algorithm – compares itself to MBPO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D1C1D"/>
                </a:solidFill>
              </a:rPr>
              <a:t>Cites MBPO as ~5,000 to 10,000 training steps to learn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925" y="2216150"/>
            <a:ext cx="53911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2075" y="3121025"/>
            <a:ext cx="25527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