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8520f0b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8520f0b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8520f0b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8520f0b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8520f0ba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8520f0b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8d25aa3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8d25aa3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8d25aa3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8d25aa3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8520f0b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8520f0b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Implementations</a:t>
            </a:r>
            <a:r>
              <a:rPr lang="en" sz="1900"/>
              <a:t> of MBPO and what we can learn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Towards Training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Implementations of MBPO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Investigated 3 </a:t>
            </a:r>
            <a:r>
              <a:rPr lang="en"/>
              <a:t>repositories</a:t>
            </a:r>
            <a:r>
              <a:rPr lang="en"/>
              <a:t> with implementations of MBPO: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Original Paper (TensorFlow)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Facebook’s MBRL Package (PyTorch)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Force RL Package (PyTorch), used in papers to evaluate MBPO as baseline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in 2021 NeurIPS paper “Safe Reinforcement Learning by Imagining the Near Future” to compare SMBPO with the original MBPO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39950" y="631000"/>
            <a:ext cx="8520600" cy="46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Re-implemented MBPO in PyTorch with notable changes: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Original uses two separate </a:t>
            </a:r>
            <a:r>
              <a:rPr lang="en"/>
              <a:t>buffers</a:t>
            </a:r>
            <a:r>
              <a:rPr lang="en"/>
              <a:t> for real and model-generated data, this implementation replaces SAC buffer depending on data requirements for more efficient memory…this also allows agent to learn from a mixed buffer…both real and model-generated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Integrate more </a:t>
            </a:r>
            <a:r>
              <a:rPr lang="en"/>
              <a:t>heavily</a:t>
            </a:r>
            <a:r>
              <a:rPr lang="en"/>
              <a:t> with SAC agent than original paper does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Force Package: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Unlike</a:t>
            </a:r>
            <a:r>
              <a:rPr lang="en"/>
              <a:t> Facebook, Force deals with uncertainty explicitly with “elite model selection” process within their ensemble – best performing models are used to generate rollouts, while Facebook uses all models to contribute to predictions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Original: randomly samples from the ensemble during rollouts to increase diversity.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Case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Original MBPO: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generalization via Ensembles, though could be vulnerable to </a:t>
            </a:r>
            <a:r>
              <a:rPr lang="en"/>
              <a:t>overconfident</a:t>
            </a:r>
            <a:r>
              <a:rPr lang="en"/>
              <a:t> predictions in areas where model is uncertain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Facebook: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Efficient for large datasets but might not handle unpredictable </a:t>
            </a:r>
            <a:r>
              <a:rPr lang="en"/>
              <a:t>attacks</a:t>
            </a:r>
            <a:r>
              <a:rPr lang="en"/>
              <a:t> as robust as other implementations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most robust approach as ensures agent is learning from </a:t>
            </a:r>
            <a:r>
              <a:rPr lang="en"/>
              <a:t>reliable</a:t>
            </a:r>
            <a:r>
              <a:rPr lang="en"/>
              <a:t> data with an elite model selection which helps with uncertainty management.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Stochastic or Deterministic?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on MBPO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I expect it to perform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depend on several factors, and there are challenges such as attack </a:t>
            </a:r>
            <a:r>
              <a:rPr lang="en"/>
              <a:t>uncertainty</a:t>
            </a:r>
            <a:r>
              <a:rPr lang="en"/>
              <a:t> and world model generalization, but with proper data collection I expect MBPO to perform rollouts able to depict real network data and greatly speed up our learning process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do we need to improve?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I was to reimplement MBPO, I would turn towards a derivation like Force’s implementation, and focus on ensemble models, adaptive rollouts, and </a:t>
            </a:r>
            <a:r>
              <a:rPr lang="en" sz="1600"/>
              <a:t>uncertainty</a:t>
            </a:r>
            <a:r>
              <a:rPr lang="en" sz="1600"/>
              <a:t>-aware </a:t>
            </a:r>
            <a:r>
              <a:rPr lang="en" sz="1600"/>
              <a:t>decision in order to handle complex adversarial environments with a level of uncertainty like our AWS network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[]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Towards Training – Attacker Implementation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05375"/>
            <a:ext cx="8520600" cy="3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Currently, a worm script can be run that traverses throughout the network’s machines and tests vulnerabilities, though it isn’t a reliable implementation and hardly depicts the behavior of typical threat.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Logging and debugging the worm is also quite difficult – a second look, implementation, and testing/validation is necessary prior to data collection for model training.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Data collection: ~ 17,280 samples can be collected in 24 hours with a time step (one interaction with the environment) of 5 seconds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Realistic attackers from literature – no need to overcomplicate, more validation needed…several attacker models needed from previous literature MITRE… informed attacker (ideally) – look into available attacker behavior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More specific attacks towards a vulnerability…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Begin implementing MBRL with the worm heuristic attacker script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Meeting with Fei in 2 weeks, initial results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