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7a71ce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7a71ce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7a71cea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7a71cea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7a71cea0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7a71cea0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7a71cea0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7a71cea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7a71cea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7a71cea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800" y="856800"/>
            <a:ext cx="3898426" cy="22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title"/>
          </p:nvPr>
        </p:nvSpPr>
        <p:spPr>
          <a:xfrm>
            <a:off x="0" y="9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Foundational Model-based RL (MBRL)</a:t>
            </a:r>
            <a:r>
              <a:rPr lang="en"/>
              <a:t> 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-168075" y="667550"/>
            <a:ext cx="6462600" cy="42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Vanilla MBRL algorithm (only 1 feedforward NN)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Collecting data with </a:t>
            </a:r>
            <a:r>
              <a:rPr lang="en"/>
              <a:t>current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world model from past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Improve policy by using world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/>
              <a:t>Embedding that retains observation of network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Robust MBRL (Model ensemble algorithm)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To avoid model bias, ensemble </a:t>
            </a:r>
            <a:r>
              <a:rPr lang="en" sz="1400"/>
              <a:t>approaches</a:t>
            </a:r>
            <a:r>
              <a:rPr lang="en" sz="1400"/>
              <a:t> were introduced</a:t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Collect </a:t>
            </a:r>
            <a:r>
              <a:rPr lang="en"/>
              <a:t>samples</a:t>
            </a:r>
            <a:r>
              <a:rPr lang="en"/>
              <a:t> and train ensemble of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Collected “fictitious” samples from ensemble of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policy using (for example) PPO on </a:t>
            </a:r>
            <a:r>
              <a:rPr lang="en"/>
              <a:t>fictitious</a:t>
            </a:r>
            <a:r>
              <a:rPr lang="en"/>
              <a:t> samples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Iterate until performance stops improving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Adaptive (Meta) MBRL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ensemble of models that represent environment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 a policy that can quickly adapt to any of learned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Better suited to adapt to the “real world” environment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9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Practicality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-455075" y="667550"/>
            <a:ext cx="39657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an accurate world model, model-based RL can learn </a:t>
            </a:r>
            <a:r>
              <a:rPr i="1" lang="en"/>
              <a:t>very</a:t>
            </a:r>
            <a:r>
              <a:rPr lang="en"/>
              <a:t> quickly and be </a:t>
            </a:r>
            <a:r>
              <a:rPr lang="en"/>
              <a:t>overwhelmingly</a:t>
            </a:r>
            <a:r>
              <a:rPr lang="en"/>
              <a:t> sample-efficient compared to other RL </a:t>
            </a:r>
            <a:r>
              <a:rPr lang="en"/>
              <a:t>approaches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observation vectors’ features are primarily categorical or binary and </a:t>
            </a:r>
            <a:r>
              <a:rPr lang="en"/>
              <a:t>would</a:t>
            </a:r>
            <a:r>
              <a:rPr lang="en"/>
              <a:t> be considered </a:t>
            </a:r>
            <a:r>
              <a:rPr b="1" lang="en"/>
              <a:t>low-dimensional</a:t>
            </a:r>
            <a:r>
              <a:rPr lang="en"/>
              <a:t>, which would be easier to model, quicker to train, and require fewer roll-outs than more complex environments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41051" t="0"/>
          <a:stretch/>
        </p:blipFill>
        <p:spPr>
          <a:xfrm>
            <a:off x="6766276" y="0"/>
            <a:ext cx="22268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8838650" y="-154075"/>
            <a:ext cx="742500" cy="327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608700" y="3611125"/>
            <a:ext cx="253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ME-TRPO, an </a:t>
            </a:r>
            <a:r>
              <a:rPr lang="en" sz="1300">
                <a:solidFill>
                  <a:schemeClr val="dk2"/>
                </a:solidFill>
              </a:rPr>
              <a:t>ensemble</a:t>
            </a:r>
            <a:r>
              <a:rPr lang="en" sz="1300">
                <a:solidFill>
                  <a:schemeClr val="dk2"/>
                </a:solidFill>
              </a:rPr>
              <a:t> MBRL approach, learns much faster than PPO in RL envs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7275" y="363550"/>
            <a:ext cx="3429001" cy="22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4073400" y="3503000"/>
            <a:ext cx="25353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Orange line is MB-MPO</a:t>
            </a:r>
            <a:r>
              <a:rPr lang="en" sz="1300">
                <a:solidFill>
                  <a:schemeClr val="dk2"/>
                </a:solidFill>
              </a:rPr>
              <a:t>, an adaptive meta MBRL approach, which learns much faster than PPO in RL envs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4304800" y="2795650"/>
            <a:ext cx="267300" cy="707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804383">
            <a:off x="7293241" y="3357744"/>
            <a:ext cx="172089" cy="32351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1350" y="7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Network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32850" y="689100"/>
            <a:ext cx="8520600" cy="47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environment has 8 nodes with 6 attributes and 7 possible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representation: vector length of 48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Action representation: one-hot </a:t>
            </a:r>
            <a:r>
              <a:rPr lang="en"/>
              <a:t>encoding</a:t>
            </a:r>
            <a:r>
              <a:rPr lang="en"/>
              <a:t> in vector of length 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Feedforward</a:t>
            </a:r>
            <a:r>
              <a:rPr lang="en"/>
              <a:t> neural network </a:t>
            </a:r>
            <a:r>
              <a:rPr lang="en"/>
              <a:t>architecture</a:t>
            </a:r>
            <a:r>
              <a:rPr lang="en"/>
              <a:t> with: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</a:t>
            </a:r>
            <a:r>
              <a:rPr lang="en"/>
              <a:t>vector</a:t>
            </a:r>
            <a:r>
              <a:rPr lang="en"/>
              <a:t> of state rep. concatenated with action rep. (</a:t>
            </a:r>
            <a:r>
              <a:rPr lang="en"/>
              <a:t>length of 55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predicted next state vector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 data by interacting with environment with </a:t>
            </a:r>
            <a:r>
              <a:rPr lang="en"/>
              <a:t>initial</a:t>
            </a:r>
            <a:r>
              <a:rPr lang="en"/>
              <a:t> policy and train the model with collected state-action and next state-action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the transition model with some MBRL approach, such as rollouts (1-5 steps)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Approaches can range from simple, single NN models (Dyna algorithm) to general state-of-the-art algorithms that perform well on a diverse set of tasks (Dreamer V3 – unnecessary for our use case)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64300" y="123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Sim-to-real Gap Modelling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49850" y="892700"/>
            <a:ext cx="8520600" cy="41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robotics, this “gap” can refer to dynamics/sensor discrepancies present between simulation and real world envs. Agents are trained in simulation with these discrepancies in 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case is less about physical rules and more about modeling network behavior –if our gymnasium environment fails to capture network dynamics, deployment following training will be infeasible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can, however, use similar methods to lessen the dynamics in simulation and real network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Sim2Real RL – adjusting policies by incorporating real-world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Meta-RL approaches which are effective at adapting to real environments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Ensemble reinforcement learning – multiple models or simulators that can generalize better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(?)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MBRL seems like a practical first-step since our environment state isn’t overly complex – training with an effective model should be reasonably quick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</a:t>
            </a:r>
            <a:r>
              <a:rPr lang="en"/>
              <a:t>imple, single modeled </a:t>
            </a:r>
            <a:r>
              <a:rPr lang="en"/>
              <a:t>approaches</a:t>
            </a:r>
            <a:r>
              <a:rPr lang="en"/>
              <a:t> to begin as they are easier to implement and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Embedding – encoder and decoder in MBRL – look into capturing samples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