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9" r:id="rId4"/>
    <p:sldId id="264" r:id="rId5"/>
    <p:sldId id="260" r:id="rId6"/>
    <p:sldId id="262" r:id="rId7"/>
    <p:sldId id="263" r:id="rId8"/>
    <p:sldId id="261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79" autoAdjust="0"/>
  </p:normalViewPr>
  <p:slideViewPr>
    <p:cSldViewPr>
      <p:cViewPr>
        <p:scale>
          <a:sx n="76" d="100"/>
          <a:sy n="76" d="100"/>
        </p:scale>
        <p:origin x="-960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76238-D859-4AD2-A77E-872F6076EAA7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7CF80-D3FC-4BD5-A3E0-A8F3D500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Reason</a:t>
            </a:r>
            <a:r>
              <a:rPr lang="en-US" baseline="0" dirty="0" smtClean="0"/>
              <a:t> why the CONST did not work: signal strength depends on many factors, therefore, calculating the distance from the signal strength and a fixed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did not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7CF80-D3FC-4BD5-A3E0-A8F3D500DE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2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Reason</a:t>
            </a:r>
            <a:r>
              <a:rPr lang="en-US" baseline="0" dirty="0" smtClean="0"/>
              <a:t> why the CONST did not work: signal strength depends on many factors, therefore, calculating the distance from the signal strength and a fixed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did not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7CF80-D3FC-4BD5-A3E0-A8F3D500DE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2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2A-8AF4-46B3-ACC6-C66F05C1370D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C74D-38A0-41A7-84BA-0EF83FAF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6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2A-8AF4-46B3-ACC6-C66F05C1370D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C74D-38A0-41A7-84BA-0EF83FAF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2A-8AF4-46B3-ACC6-C66F05C1370D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C74D-38A0-41A7-84BA-0EF83FAF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2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2A-8AF4-46B3-ACC6-C66F05C1370D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C74D-38A0-41A7-84BA-0EF83FAF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7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2A-8AF4-46B3-ACC6-C66F05C1370D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C74D-38A0-41A7-84BA-0EF83FAF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4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2A-8AF4-46B3-ACC6-C66F05C1370D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C74D-38A0-41A7-84BA-0EF83FAF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2A-8AF4-46B3-ACC6-C66F05C1370D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C74D-38A0-41A7-84BA-0EF83FAF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2A-8AF4-46B3-ACC6-C66F05C1370D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C74D-38A0-41A7-84BA-0EF83FAF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1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2A-8AF4-46B3-ACC6-C66F05C1370D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C74D-38A0-41A7-84BA-0EF83FAF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3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2A-8AF4-46B3-ACC6-C66F05C1370D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C74D-38A0-41A7-84BA-0EF83FAF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7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2A-8AF4-46B3-ACC6-C66F05C1370D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C74D-38A0-41A7-84BA-0EF83FAF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9B22A-8AF4-46B3-ACC6-C66F05C1370D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DC74D-38A0-41A7-84BA-0EF83FAF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4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WIFI POSITIONING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487168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PRESENTED BY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DUY NGUYEN</a:t>
            </a:r>
          </a:p>
          <a:p>
            <a:r>
              <a:rPr lang="en-US" dirty="0" smtClean="0"/>
              <a:t>PRATAP KARTHICK</a:t>
            </a:r>
          </a:p>
          <a:p>
            <a:r>
              <a:rPr lang="en-US" dirty="0" smtClean="0"/>
              <a:t>PREMCHANDRAN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5582" y="3244334"/>
            <a:ext cx="4272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http://code.google.com/p/wifi-positioning/</a:t>
            </a:r>
          </a:p>
        </p:txBody>
      </p:sp>
    </p:spTree>
    <p:extLst>
      <p:ext uri="{BB962C8B-B14F-4D97-AF65-F5344CB8AC3E}">
        <p14:creationId xmlns:p14="http://schemas.microsoft.com/office/powerpoint/2010/main" val="32679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 solution to measure the signal strength</a:t>
            </a:r>
          </a:p>
          <a:p>
            <a:r>
              <a:rPr lang="en-US" dirty="0" smtClean="0"/>
              <a:t>Ability to enter Known Access Points to the application</a:t>
            </a:r>
          </a:p>
          <a:p>
            <a:r>
              <a:rPr lang="en-US" dirty="0" smtClean="0"/>
              <a:t>Using better Map system to display the result</a:t>
            </a:r>
          </a:p>
          <a:p>
            <a:r>
              <a:rPr lang="en-US" dirty="0" smtClean="0"/>
              <a:t>Research other methods of indoor positioning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C:\Users\Android\Desktop\thank_you_banner-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97589"/>
            <a:ext cx="2501900" cy="167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4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the location of the a </a:t>
            </a:r>
            <a:r>
              <a:rPr lang="en-US" dirty="0" err="1" smtClean="0"/>
              <a:t>wifi</a:t>
            </a:r>
            <a:r>
              <a:rPr lang="en-US" dirty="0" smtClean="0"/>
              <a:t>-enabled device based on Signal Strength</a:t>
            </a:r>
          </a:p>
          <a:p>
            <a:r>
              <a:rPr lang="en-US" dirty="0" smtClean="0"/>
              <a:t>Developing an application on Android OS and experimenting in </a:t>
            </a:r>
            <a:r>
              <a:rPr lang="en-US" dirty="0" err="1" smtClean="0"/>
              <a:t>Nedderman</a:t>
            </a:r>
            <a:r>
              <a:rPr lang="en-US" dirty="0" smtClean="0"/>
              <a:t> Hall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Android\Desktop\WirelessAccessPoi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08" y="4313259"/>
            <a:ext cx="813071" cy="66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ndroid\Desktop\WirelessAccessPoi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45045"/>
            <a:ext cx="813071" cy="66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ndroid\Desktop\WirelessAccessPoi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412" y="5791200"/>
            <a:ext cx="813071" cy="66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droid\Desktop\android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441" y="4648200"/>
            <a:ext cx="9906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droid\Desktop\bullet_ques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683" y="4522937"/>
            <a:ext cx="336118" cy="3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7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Strength</a:t>
            </a:r>
          </a:p>
          <a:p>
            <a:r>
              <a:rPr lang="en-US" dirty="0" smtClean="0"/>
              <a:t>MAC address</a:t>
            </a:r>
          </a:p>
          <a:p>
            <a:r>
              <a:rPr lang="en-US" dirty="0" smtClean="0"/>
              <a:t>Triangulation</a:t>
            </a:r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747892" y="2680570"/>
            <a:ext cx="3505200" cy="3379940"/>
            <a:chOff x="3747892" y="2680570"/>
            <a:chExt cx="3505200" cy="3379940"/>
          </a:xfrm>
        </p:grpSpPr>
        <p:grpSp>
          <p:nvGrpSpPr>
            <p:cNvPr id="11" name="Group 10"/>
            <p:cNvGrpSpPr/>
            <p:nvPr/>
          </p:nvGrpSpPr>
          <p:grpSpPr>
            <a:xfrm>
              <a:off x="3747892" y="2680570"/>
              <a:ext cx="3505200" cy="3379940"/>
              <a:chOff x="3200400" y="2868460"/>
              <a:chExt cx="3505200" cy="337994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200400" y="4373671"/>
                <a:ext cx="1600200" cy="1600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495800" y="4038600"/>
                <a:ext cx="2209800" cy="2209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581400" y="2868460"/>
                <a:ext cx="2209800" cy="2209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610100" y="38862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524500" y="507826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924300" y="5097571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33900" y="4572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 flipH="1">
              <a:off x="5157592" y="3850710"/>
              <a:ext cx="76200" cy="5334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10" idx="5"/>
            </p:cNvCxnSpPr>
            <p:nvPr/>
          </p:nvCxnSpPr>
          <p:spPr>
            <a:xfrm flipH="1" flipV="1">
              <a:off x="5211474" y="4514192"/>
              <a:ext cx="860518" cy="452378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7"/>
              <a:endCxn id="10" idx="3"/>
            </p:cNvCxnSpPr>
            <p:nvPr/>
          </p:nvCxnSpPr>
          <p:spPr>
            <a:xfrm flipV="1">
              <a:off x="4601874" y="4514192"/>
              <a:ext cx="501836" cy="417807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9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Manually gathering access point approximate locations in </a:t>
            </a:r>
            <a:r>
              <a:rPr lang="en-US" dirty="0" err="1" smtClean="0"/>
              <a:t>Nedderman</a:t>
            </a:r>
            <a:r>
              <a:rPr lang="en-US" dirty="0" smtClean="0"/>
              <a:t> Hall</a:t>
            </a:r>
          </a:p>
        </p:txBody>
      </p:sp>
      <p:pic>
        <p:nvPicPr>
          <p:cNvPr id="4098" name="Picture 2" descr="C:\Users\Android\Desktop\nedderman-hal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" t="5113" r="40597" b="13437"/>
          <a:stretch/>
        </p:blipFill>
        <p:spPr bwMode="auto">
          <a:xfrm>
            <a:off x="4418034" y="1545225"/>
            <a:ext cx="4038601" cy="477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07493"/>
            <a:ext cx="2438400" cy="240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8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sz="3200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Determine the method to calculate distance from Signal Strength</a:t>
            </a:r>
          </a:p>
          <a:p>
            <a:pPr lvl="1"/>
            <a:r>
              <a:rPr lang="en-US" dirty="0" smtClean="0"/>
              <a:t>Distance = Signal Strength * </a:t>
            </a:r>
            <a:r>
              <a:rPr lang="en-US" b="1" u="sng" dirty="0" smtClean="0"/>
              <a:t>A CONSTANT</a:t>
            </a:r>
          </a:p>
          <a:p>
            <a:pPr lvl="1"/>
            <a:r>
              <a:rPr lang="en-US" dirty="0" smtClean="0"/>
              <a:t>Gathering signal strength and approximately measure the distance to the access point</a:t>
            </a:r>
          </a:p>
          <a:p>
            <a:pPr lvl="1"/>
            <a:r>
              <a:rPr lang="en-US" dirty="0" smtClean="0"/>
              <a:t>Analyzing the result to determine the constant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Tools was developed on Android</a:t>
            </a:r>
          </a:p>
          <a:p>
            <a:r>
              <a:rPr lang="en-US" dirty="0" smtClean="0">
                <a:sym typeface="Wingdings" pitchFamily="2" charset="2"/>
              </a:rPr>
              <a:t>Actual implementation  CONSTANT did not 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64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Process </a:t>
            </a:r>
            <a:r>
              <a:rPr lang="en-US" sz="2700" dirty="0" smtClean="0"/>
              <a:t>(cont.)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Tool for Determining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1316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5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Process </a:t>
            </a:r>
            <a:r>
              <a:rPr lang="en-US" sz="2700" dirty="0" smtClean="0"/>
              <a:t>(cont.)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Tool for Determining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620000" cy="121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8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Android </a:t>
            </a:r>
            <a:r>
              <a:rPr lang="en-US" dirty="0" err="1" smtClean="0"/>
              <a:t>WifiManager</a:t>
            </a:r>
            <a:r>
              <a:rPr lang="en-US" dirty="0" smtClean="0"/>
              <a:t> to scan the surrounding access points periodically</a:t>
            </a:r>
          </a:p>
          <a:p>
            <a:r>
              <a:rPr lang="en-US" dirty="0" smtClean="0"/>
              <a:t>Order the scanned access points </a:t>
            </a:r>
            <a:r>
              <a:rPr lang="en-US" dirty="0" err="1" smtClean="0"/>
              <a:t>descendingly</a:t>
            </a:r>
            <a:endParaRPr lang="en-US" dirty="0" smtClean="0"/>
          </a:p>
          <a:p>
            <a:r>
              <a:rPr lang="en-US" dirty="0" smtClean="0"/>
              <a:t>Select 3 access points having strongest signal strength</a:t>
            </a:r>
          </a:p>
          <a:p>
            <a:r>
              <a:rPr lang="en-US" dirty="0" smtClean="0"/>
              <a:t>Perform triangulation</a:t>
            </a:r>
          </a:p>
          <a:p>
            <a:r>
              <a:rPr lang="en-US" dirty="0" smtClean="0"/>
              <a:t>Show the result on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439025" cy="1190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45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23959E-6 L 0.00157 -1.044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522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247</Words>
  <Application>Microsoft Office PowerPoint</Application>
  <PresentationFormat>On-screen Show (4:3)</PresentationFormat>
  <Paragraphs>45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WIFI POSITIONING </vt:lpstr>
      <vt:lpstr>Project Idea</vt:lpstr>
      <vt:lpstr>Starting Point</vt:lpstr>
      <vt:lpstr>Process</vt:lpstr>
      <vt:lpstr>Process (cont.)</vt:lpstr>
      <vt:lpstr>Process (cont.) Tool for Determining Constant</vt:lpstr>
      <vt:lpstr>Process (cont.) Tool for Determining Constant</vt:lpstr>
      <vt:lpstr>Implementation</vt:lpstr>
      <vt:lpstr>Demo</vt:lpstr>
      <vt:lpstr>Future Works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</dc:creator>
  <cp:lastModifiedBy>Android</cp:lastModifiedBy>
  <cp:revision>13</cp:revision>
  <dcterms:created xsi:type="dcterms:W3CDTF">2011-12-07T19:42:31Z</dcterms:created>
  <dcterms:modified xsi:type="dcterms:W3CDTF">2011-12-08T02:26:16Z</dcterms:modified>
</cp:coreProperties>
</file>