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2"/>
  </p:notesMasterIdLst>
  <p:sldIdLst>
    <p:sldId id="256" r:id="rId2"/>
    <p:sldId id="260" r:id="rId3"/>
    <p:sldId id="277" r:id="rId4"/>
    <p:sldId id="263" r:id="rId5"/>
    <p:sldId id="267" r:id="rId6"/>
    <p:sldId id="276" r:id="rId7"/>
    <p:sldId id="268" r:id="rId8"/>
    <p:sldId id="272" r:id="rId9"/>
    <p:sldId id="279"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5" autoAdjust="0"/>
    <p:restoredTop sz="94660"/>
  </p:normalViewPr>
  <p:slideViewPr>
    <p:cSldViewPr snapToGrid="0">
      <p:cViewPr varScale="1">
        <p:scale>
          <a:sx n="157" d="100"/>
          <a:sy n="157" d="100"/>
        </p:scale>
        <p:origin x="60" y="53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282B7-8384-4246-BACA-6031FED595AA}" type="datetimeFigureOut">
              <a:rPr lang="en-US" smtClean="0"/>
              <a:t>1/17/2025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60B592-F31A-4DD6-92CC-D5200B59B56A}" type="slidenum">
              <a:rPr lang="en-US" smtClean="0"/>
              <a:t>‹#›</a:t>
            </a:fld>
            <a:endParaRPr lang="en-US"/>
          </a:p>
        </p:txBody>
      </p:sp>
    </p:spTree>
    <p:extLst>
      <p:ext uri="{BB962C8B-B14F-4D97-AF65-F5344CB8AC3E}">
        <p14:creationId xmlns:p14="http://schemas.microsoft.com/office/powerpoint/2010/main" val="189902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983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e013acee29_0_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e013acee2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eb9a103237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eb9a103237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eb9a103237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eb9a10323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b0f9523dd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b0f9523d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96400" y="1849151"/>
            <a:ext cx="5390000" cy="28872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5733"/>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10" name="Google Shape;10;p2"/>
          <p:cNvSpPr txBox="1">
            <a:spLocks noGrp="1"/>
          </p:cNvSpPr>
          <p:nvPr>
            <p:ph type="subTitle" idx="1"/>
          </p:nvPr>
        </p:nvSpPr>
        <p:spPr>
          <a:xfrm>
            <a:off x="1196400" y="4672251"/>
            <a:ext cx="5390000" cy="6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1" name="Google Shape;11;p2"/>
          <p:cNvSpPr>
            <a:spLocks noGrp="1"/>
          </p:cNvSpPr>
          <p:nvPr>
            <p:ph type="pic" idx="2"/>
          </p:nvPr>
        </p:nvSpPr>
        <p:spPr>
          <a:xfrm>
            <a:off x="7290201" y="939701"/>
            <a:ext cx="4978400" cy="4978400"/>
          </a:xfrm>
          <a:prstGeom prst="roundRect">
            <a:avLst>
              <a:gd name="adj" fmla="val 16667"/>
            </a:avLst>
          </a:prstGeom>
          <a:noFill/>
          <a:ln>
            <a:noFill/>
          </a:ln>
        </p:spPr>
      </p:sp>
      <p:pic>
        <p:nvPicPr>
          <p:cNvPr id="12" name="Google Shape;12;p2"/>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spTree>
    <p:extLst>
      <p:ext uri="{BB962C8B-B14F-4D97-AF65-F5344CB8AC3E}">
        <p14:creationId xmlns:p14="http://schemas.microsoft.com/office/powerpoint/2010/main" val="163542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8"/>
        <p:cNvGrpSpPr/>
        <p:nvPr/>
      </p:nvGrpSpPr>
      <p:grpSpPr>
        <a:xfrm>
          <a:off x="0" y="0"/>
          <a:ext cx="0" cy="0"/>
          <a:chOff x="0" y="0"/>
          <a:chExt cx="0" cy="0"/>
        </a:xfrm>
      </p:grpSpPr>
      <p:sp>
        <p:nvSpPr>
          <p:cNvPr id="69" name="Google Shape;69;p11"/>
          <p:cNvSpPr txBox="1">
            <a:spLocks noGrp="1"/>
          </p:cNvSpPr>
          <p:nvPr>
            <p:ph type="title" hasCustomPrompt="1"/>
          </p:nvPr>
        </p:nvSpPr>
        <p:spPr>
          <a:xfrm>
            <a:off x="947433" y="2446233"/>
            <a:ext cx="5766400" cy="1427200"/>
          </a:xfrm>
          <a:prstGeom prst="rect">
            <a:avLst/>
          </a:prstGeom>
        </p:spPr>
        <p:txBody>
          <a:bodyPr spcFirstLastPara="1" wrap="square" lIns="91425" tIns="91425" rIns="91425" bIns="91425" anchor="b" anchorCtr="0">
            <a:noAutofit/>
          </a:bodyPr>
          <a:lstStyle>
            <a:lvl1pPr lvl="0">
              <a:spcBef>
                <a:spcPts val="0"/>
              </a:spcBef>
              <a:spcAft>
                <a:spcPts val="0"/>
              </a:spcAft>
              <a:buSzPts val="10000"/>
              <a:buNone/>
              <a:defRPr sz="8000"/>
            </a:lvl1pPr>
            <a:lvl2pPr lvl="1" algn="ctr">
              <a:spcBef>
                <a:spcPts val="0"/>
              </a:spcBef>
              <a:spcAft>
                <a:spcPts val="0"/>
              </a:spcAft>
              <a:buSzPts val="10000"/>
              <a:buNone/>
              <a:defRPr sz="13333"/>
            </a:lvl2pPr>
            <a:lvl3pPr lvl="2" algn="ctr">
              <a:spcBef>
                <a:spcPts val="0"/>
              </a:spcBef>
              <a:spcAft>
                <a:spcPts val="0"/>
              </a:spcAft>
              <a:buSzPts val="10000"/>
              <a:buNone/>
              <a:defRPr sz="13333"/>
            </a:lvl3pPr>
            <a:lvl4pPr lvl="3" algn="ctr">
              <a:spcBef>
                <a:spcPts val="0"/>
              </a:spcBef>
              <a:spcAft>
                <a:spcPts val="0"/>
              </a:spcAft>
              <a:buSzPts val="10000"/>
              <a:buNone/>
              <a:defRPr sz="13333"/>
            </a:lvl4pPr>
            <a:lvl5pPr lvl="4" algn="ctr">
              <a:spcBef>
                <a:spcPts val="0"/>
              </a:spcBef>
              <a:spcAft>
                <a:spcPts val="0"/>
              </a:spcAft>
              <a:buSzPts val="10000"/>
              <a:buNone/>
              <a:defRPr sz="13333"/>
            </a:lvl5pPr>
            <a:lvl6pPr lvl="5" algn="ctr">
              <a:spcBef>
                <a:spcPts val="0"/>
              </a:spcBef>
              <a:spcAft>
                <a:spcPts val="0"/>
              </a:spcAft>
              <a:buSzPts val="10000"/>
              <a:buNone/>
              <a:defRPr sz="13333"/>
            </a:lvl6pPr>
            <a:lvl7pPr lvl="6" algn="ctr">
              <a:spcBef>
                <a:spcPts val="0"/>
              </a:spcBef>
              <a:spcAft>
                <a:spcPts val="0"/>
              </a:spcAft>
              <a:buSzPts val="10000"/>
              <a:buNone/>
              <a:defRPr sz="13333"/>
            </a:lvl7pPr>
            <a:lvl8pPr lvl="7" algn="ctr">
              <a:spcBef>
                <a:spcPts val="0"/>
              </a:spcBef>
              <a:spcAft>
                <a:spcPts val="0"/>
              </a:spcAft>
              <a:buSzPts val="10000"/>
              <a:buNone/>
              <a:defRPr sz="13333"/>
            </a:lvl8pPr>
            <a:lvl9pPr lvl="8" algn="ctr">
              <a:spcBef>
                <a:spcPts val="0"/>
              </a:spcBef>
              <a:spcAft>
                <a:spcPts val="0"/>
              </a:spcAft>
              <a:buSzPts val="10000"/>
              <a:buNone/>
              <a:defRPr sz="13333"/>
            </a:lvl9pPr>
          </a:lstStyle>
          <a:p>
            <a:r>
              <a:t>xx%</a:t>
            </a:r>
          </a:p>
        </p:txBody>
      </p:sp>
      <p:sp>
        <p:nvSpPr>
          <p:cNvPr id="70" name="Google Shape;70;p11"/>
          <p:cNvSpPr txBox="1">
            <a:spLocks noGrp="1"/>
          </p:cNvSpPr>
          <p:nvPr>
            <p:ph type="subTitle" idx="1"/>
          </p:nvPr>
        </p:nvSpPr>
        <p:spPr>
          <a:xfrm>
            <a:off x="947433" y="3848567"/>
            <a:ext cx="5766400" cy="563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0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
        <p:nvSpPr>
          <p:cNvPr id="71" name="Google Shape;71;p11"/>
          <p:cNvSpPr>
            <a:spLocks noGrp="1"/>
          </p:cNvSpPr>
          <p:nvPr>
            <p:ph type="pic" idx="2"/>
          </p:nvPr>
        </p:nvSpPr>
        <p:spPr>
          <a:xfrm>
            <a:off x="7290201" y="939701"/>
            <a:ext cx="4978400" cy="4978400"/>
          </a:xfrm>
          <a:prstGeom prst="roundRect">
            <a:avLst>
              <a:gd name="adj" fmla="val 16667"/>
            </a:avLst>
          </a:prstGeom>
          <a:noFill/>
          <a:ln>
            <a:noFill/>
          </a:ln>
        </p:spPr>
      </p:sp>
      <p:pic>
        <p:nvPicPr>
          <p:cNvPr id="72" name="Google Shape;72;p11"/>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spTree>
    <p:extLst>
      <p:ext uri="{BB962C8B-B14F-4D97-AF65-F5344CB8AC3E}">
        <p14:creationId xmlns:p14="http://schemas.microsoft.com/office/powerpoint/2010/main" val="3912658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Tree>
    <p:extLst>
      <p:ext uri="{BB962C8B-B14F-4D97-AF65-F5344CB8AC3E}">
        <p14:creationId xmlns:p14="http://schemas.microsoft.com/office/powerpoint/2010/main" val="8959656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3"/>
          <p:cNvSpPr txBox="1">
            <a:spLocks noGrp="1"/>
          </p:cNvSpPr>
          <p:nvPr>
            <p:ph type="title" idx="2"/>
          </p:nvPr>
        </p:nvSpPr>
        <p:spPr>
          <a:xfrm>
            <a:off x="2293235" y="17547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13"/>
          <p:cNvSpPr txBox="1">
            <a:spLocks noGrp="1"/>
          </p:cNvSpPr>
          <p:nvPr>
            <p:ph type="title" idx="3"/>
          </p:nvPr>
        </p:nvSpPr>
        <p:spPr>
          <a:xfrm>
            <a:off x="7284867" y="1754733"/>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 name="Google Shape;78;p13"/>
          <p:cNvSpPr txBox="1">
            <a:spLocks noGrp="1"/>
          </p:cNvSpPr>
          <p:nvPr>
            <p:ph type="subTitle" idx="1"/>
          </p:nvPr>
        </p:nvSpPr>
        <p:spPr>
          <a:xfrm>
            <a:off x="2293236" y="27891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79" name="Google Shape;79;p13"/>
          <p:cNvSpPr txBox="1">
            <a:spLocks noGrp="1"/>
          </p:cNvSpPr>
          <p:nvPr>
            <p:ph type="subTitle" idx="4"/>
          </p:nvPr>
        </p:nvSpPr>
        <p:spPr>
          <a:xfrm>
            <a:off x="7284869" y="2789133"/>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0" name="Google Shape;80;p13"/>
          <p:cNvSpPr txBox="1">
            <a:spLocks noGrp="1"/>
          </p:cNvSpPr>
          <p:nvPr>
            <p:ph type="title" idx="5"/>
          </p:nvPr>
        </p:nvSpPr>
        <p:spPr>
          <a:xfrm>
            <a:off x="2293235" y="37874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1" name="Google Shape;81;p13"/>
          <p:cNvSpPr txBox="1">
            <a:spLocks noGrp="1"/>
          </p:cNvSpPr>
          <p:nvPr>
            <p:ph type="title" idx="6"/>
          </p:nvPr>
        </p:nvSpPr>
        <p:spPr>
          <a:xfrm>
            <a:off x="7284867" y="3787400"/>
            <a:ext cx="3218800" cy="103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2" name="Google Shape;82;p13"/>
          <p:cNvSpPr txBox="1">
            <a:spLocks noGrp="1"/>
          </p:cNvSpPr>
          <p:nvPr>
            <p:ph type="subTitle" idx="7"/>
          </p:nvPr>
        </p:nvSpPr>
        <p:spPr>
          <a:xfrm>
            <a:off x="2293272" y="48218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3" name="Google Shape;83;p13"/>
          <p:cNvSpPr txBox="1">
            <a:spLocks noGrp="1"/>
          </p:cNvSpPr>
          <p:nvPr>
            <p:ph type="subTitle" idx="8"/>
          </p:nvPr>
        </p:nvSpPr>
        <p:spPr>
          <a:xfrm>
            <a:off x="7284875" y="4821800"/>
            <a:ext cx="3218800" cy="76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84" name="Google Shape;84;p13"/>
          <p:cNvSpPr txBox="1">
            <a:spLocks noGrp="1"/>
          </p:cNvSpPr>
          <p:nvPr>
            <p:ph type="title" idx="9" hasCustomPrompt="1"/>
          </p:nvPr>
        </p:nvSpPr>
        <p:spPr>
          <a:xfrm>
            <a:off x="1002800" y="1850133"/>
            <a:ext cx="1034400" cy="843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5" name="Google Shape;85;p13"/>
          <p:cNvSpPr txBox="1">
            <a:spLocks noGrp="1"/>
          </p:cNvSpPr>
          <p:nvPr>
            <p:ph type="title" idx="13" hasCustomPrompt="1"/>
          </p:nvPr>
        </p:nvSpPr>
        <p:spPr>
          <a:xfrm>
            <a:off x="1002813" y="3884000"/>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6" name="Google Shape;86;p13"/>
          <p:cNvSpPr txBox="1">
            <a:spLocks noGrp="1"/>
          </p:cNvSpPr>
          <p:nvPr>
            <p:ph type="title" idx="14" hasCustomPrompt="1"/>
          </p:nvPr>
        </p:nvSpPr>
        <p:spPr>
          <a:xfrm>
            <a:off x="5994613" y="1851333"/>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87" name="Google Shape;87;p13"/>
          <p:cNvSpPr txBox="1">
            <a:spLocks noGrp="1"/>
          </p:cNvSpPr>
          <p:nvPr>
            <p:ph type="title" idx="15" hasCustomPrompt="1"/>
          </p:nvPr>
        </p:nvSpPr>
        <p:spPr>
          <a:xfrm>
            <a:off x="5994613" y="3884000"/>
            <a:ext cx="1034400" cy="84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4000"/>
              <a:buNone/>
              <a:defRPr>
                <a:solidFill>
                  <a:schemeClr val="accent2"/>
                </a:solidFill>
              </a:defRPr>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grpSp>
        <p:nvGrpSpPr>
          <p:cNvPr id="88" name="Google Shape;88;p13"/>
          <p:cNvGrpSpPr/>
          <p:nvPr/>
        </p:nvGrpSpPr>
        <p:grpSpPr>
          <a:xfrm>
            <a:off x="-1656351" y="-1069600"/>
            <a:ext cx="14998733" cy="10045640"/>
            <a:chOff x="-1242263" y="-802200"/>
            <a:chExt cx="11249050" cy="7534230"/>
          </a:xfrm>
        </p:grpSpPr>
        <p:sp>
          <p:nvSpPr>
            <p:cNvPr id="89" name="Google Shape;89;p13"/>
            <p:cNvSpPr/>
            <p:nvPr/>
          </p:nvSpPr>
          <p:spPr>
            <a:xfrm>
              <a:off x="-1032825" y="418905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0" name="Google Shape;90;p13"/>
            <p:cNvSpPr/>
            <p:nvPr/>
          </p:nvSpPr>
          <p:spPr>
            <a:xfrm>
              <a:off x="-1242263" y="35524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1" name="Google Shape;91;p13"/>
            <p:cNvSpPr/>
            <p:nvPr/>
          </p:nvSpPr>
          <p:spPr>
            <a:xfrm>
              <a:off x="8174151"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2" name="Google Shape;92;p13"/>
            <p:cNvSpPr/>
            <p:nvPr/>
          </p:nvSpPr>
          <p:spPr>
            <a:xfrm>
              <a:off x="7706079" y="-64414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065976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5" name="Google Shape;95;p14"/>
          <p:cNvGrpSpPr/>
          <p:nvPr/>
        </p:nvGrpSpPr>
        <p:grpSpPr>
          <a:xfrm>
            <a:off x="-1710751" y="-1069600"/>
            <a:ext cx="15053133" cy="10086440"/>
            <a:chOff x="-1283063" y="-802200"/>
            <a:chExt cx="11289850" cy="7564830"/>
          </a:xfrm>
        </p:grpSpPr>
        <p:sp>
          <p:nvSpPr>
            <p:cNvPr id="96" name="Google Shape;96;p14"/>
            <p:cNvSpPr/>
            <p:nvPr/>
          </p:nvSpPr>
          <p:spPr>
            <a:xfrm>
              <a:off x="-1073625" y="421965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7" name="Google Shape;97;p14"/>
            <p:cNvSpPr/>
            <p:nvPr/>
          </p:nvSpPr>
          <p:spPr>
            <a:xfrm>
              <a:off x="-1283063" y="35830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8" name="Google Shape;98;p14"/>
            <p:cNvSpPr/>
            <p:nvPr/>
          </p:nvSpPr>
          <p:spPr>
            <a:xfrm>
              <a:off x="8174151"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99" name="Google Shape;99;p14"/>
            <p:cNvSpPr/>
            <p:nvPr/>
          </p:nvSpPr>
          <p:spPr>
            <a:xfrm>
              <a:off x="7706079" y="-64414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28460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2" name="Google Shape;102;p15"/>
          <p:cNvGrpSpPr/>
          <p:nvPr/>
        </p:nvGrpSpPr>
        <p:grpSpPr>
          <a:xfrm>
            <a:off x="-1920000" y="-192129"/>
            <a:ext cx="15670583" cy="8890369"/>
            <a:chOff x="-1440000" y="-144097"/>
            <a:chExt cx="11752937" cy="6667777"/>
          </a:xfrm>
        </p:grpSpPr>
        <p:sp>
          <p:nvSpPr>
            <p:cNvPr id="103" name="Google Shape;103;p15"/>
            <p:cNvSpPr/>
            <p:nvPr/>
          </p:nvSpPr>
          <p:spPr>
            <a:xfrm>
              <a:off x="-1440000" y="39807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4" name="Google Shape;104;p15"/>
            <p:cNvSpPr/>
            <p:nvPr/>
          </p:nvSpPr>
          <p:spPr>
            <a:xfrm>
              <a:off x="-925888" y="353586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5" name="Google Shape;105;p15"/>
            <p:cNvSpPr/>
            <p:nvPr/>
          </p:nvSpPr>
          <p:spPr>
            <a:xfrm>
              <a:off x="8480301" y="-8782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06" name="Google Shape;106;p15"/>
            <p:cNvSpPr/>
            <p:nvPr/>
          </p:nvSpPr>
          <p:spPr>
            <a:xfrm>
              <a:off x="8480304" y="-1440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15022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
  <p:cSld name="Numbers and text ">
    <p:spTree>
      <p:nvGrpSpPr>
        <p:cNvPr id="1" name="Shape 107"/>
        <p:cNvGrpSpPr/>
        <p:nvPr/>
      </p:nvGrpSpPr>
      <p:grpSpPr>
        <a:xfrm>
          <a:off x="0" y="0"/>
          <a:ext cx="0" cy="0"/>
          <a:chOff x="0" y="0"/>
          <a:chExt cx="0" cy="0"/>
        </a:xfrm>
      </p:grpSpPr>
      <p:sp>
        <p:nvSpPr>
          <p:cNvPr id="108" name="Google Shape;108;p16"/>
          <p:cNvSpPr txBox="1">
            <a:spLocks noGrp="1"/>
          </p:cNvSpPr>
          <p:nvPr>
            <p:ph type="title" hasCustomPrompt="1"/>
          </p:nvPr>
        </p:nvSpPr>
        <p:spPr>
          <a:xfrm>
            <a:off x="1365167" y="1485499"/>
            <a:ext cx="4501600" cy="11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09" name="Google Shape;109;p16"/>
          <p:cNvSpPr txBox="1">
            <a:spLocks noGrp="1"/>
          </p:cNvSpPr>
          <p:nvPr>
            <p:ph type="subTitle" idx="1"/>
          </p:nvPr>
        </p:nvSpPr>
        <p:spPr>
          <a:xfrm>
            <a:off x="1365167" y="2484937"/>
            <a:ext cx="4501600" cy="5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0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6"/>
          <p:cNvSpPr txBox="1">
            <a:spLocks noGrp="1"/>
          </p:cNvSpPr>
          <p:nvPr>
            <p:ph type="title" idx="2" hasCustomPrompt="1"/>
          </p:nvPr>
        </p:nvSpPr>
        <p:spPr>
          <a:xfrm>
            <a:off x="6325233" y="1485499"/>
            <a:ext cx="4501600" cy="11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11" name="Google Shape;111;p16"/>
          <p:cNvSpPr txBox="1">
            <a:spLocks noGrp="1"/>
          </p:cNvSpPr>
          <p:nvPr>
            <p:ph type="subTitle" idx="3"/>
          </p:nvPr>
        </p:nvSpPr>
        <p:spPr>
          <a:xfrm>
            <a:off x="6325233" y="2484937"/>
            <a:ext cx="4501600" cy="5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0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2" name="Google Shape;112;p16"/>
          <p:cNvSpPr txBox="1">
            <a:spLocks noGrp="1"/>
          </p:cNvSpPr>
          <p:nvPr>
            <p:ph type="title" idx="4" hasCustomPrompt="1"/>
          </p:nvPr>
        </p:nvSpPr>
        <p:spPr>
          <a:xfrm>
            <a:off x="6325233" y="3910265"/>
            <a:ext cx="4501600" cy="11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13" name="Google Shape;113;p16"/>
          <p:cNvSpPr txBox="1">
            <a:spLocks noGrp="1"/>
          </p:cNvSpPr>
          <p:nvPr>
            <p:ph type="subTitle" idx="5"/>
          </p:nvPr>
        </p:nvSpPr>
        <p:spPr>
          <a:xfrm>
            <a:off x="6325233" y="4909704"/>
            <a:ext cx="4501600" cy="5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0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4" name="Google Shape;114;p16"/>
          <p:cNvSpPr txBox="1">
            <a:spLocks noGrp="1"/>
          </p:cNvSpPr>
          <p:nvPr>
            <p:ph type="title" idx="6" hasCustomPrompt="1"/>
          </p:nvPr>
        </p:nvSpPr>
        <p:spPr>
          <a:xfrm>
            <a:off x="1365167" y="3910265"/>
            <a:ext cx="4501600" cy="110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6400"/>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15" name="Google Shape;115;p16"/>
          <p:cNvSpPr txBox="1">
            <a:spLocks noGrp="1"/>
          </p:cNvSpPr>
          <p:nvPr>
            <p:ph type="subTitle" idx="7"/>
          </p:nvPr>
        </p:nvSpPr>
        <p:spPr>
          <a:xfrm>
            <a:off x="1365167" y="4909704"/>
            <a:ext cx="4501600" cy="56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sz="2000"/>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grpSp>
        <p:nvGrpSpPr>
          <p:cNvPr id="116" name="Google Shape;116;p16"/>
          <p:cNvGrpSpPr/>
          <p:nvPr/>
        </p:nvGrpSpPr>
        <p:grpSpPr>
          <a:xfrm>
            <a:off x="-1416165" y="-1008267"/>
            <a:ext cx="15193057" cy="10009307"/>
            <a:chOff x="-1062124" y="-756200"/>
            <a:chExt cx="11394793" cy="7506980"/>
          </a:xfrm>
        </p:grpSpPr>
        <p:sp>
          <p:nvSpPr>
            <p:cNvPr id="117" name="Google Shape;117;p16"/>
            <p:cNvSpPr/>
            <p:nvPr/>
          </p:nvSpPr>
          <p:spPr>
            <a:xfrm>
              <a:off x="7771950" y="4207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8" name="Google Shape;118;p16"/>
            <p:cNvSpPr/>
            <p:nvPr/>
          </p:nvSpPr>
          <p:spPr>
            <a:xfrm>
              <a:off x="7383612" y="465644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19" name="Google Shape;119;p16"/>
            <p:cNvSpPr/>
            <p:nvPr/>
          </p:nvSpPr>
          <p:spPr>
            <a:xfrm>
              <a:off x="-1062124" y="-756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20" name="Google Shape;120;p16"/>
            <p:cNvSpPr/>
            <p:nvPr/>
          </p:nvSpPr>
          <p:spPr>
            <a:xfrm>
              <a:off x="130954" y="-64414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805926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026000" y="3523100"/>
            <a:ext cx="3206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17"/>
          <p:cNvSpPr txBox="1">
            <a:spLocks noGrp="1"/>
          </p:cNvSpPr>
          <p:nvPr>
            <p:ph type="title" idx="2"/>
          </p:nvPr>
        </p:nvSpPr>
        <p:spPr>
          <a:xfrm>
            <a:off x="4492988" y="3523100"/>
            <a:ext cx="3206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4" name="Google Shape;124;p17"/>
          <p:cNvSpPr txBox="1">
            <a:spLocks noGrp="1"/>
          </p:cNvSpPr>
          <p:nvPr>
            <p:ph type="subTitle" idx="1"/>
          </p:nvPr>
        </p:nvSpPr>
        <p:spPr>
          <a:xfrm>
            <a:off x="947421" y="3946301"/>
            <a:ext cx="3206000" cy="92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5" name="Google Shape;125;p17"/>
          <p:cNvSpPr txBox="1">
            <a:spLocks noGrp="1"/>
          </p:cNvSpPr>
          <p:nvPr>
            <p:ph type="subTitle" idx="3"/>
          </p:nvPr>
        </p:nvSpPr>
        <p:spPr>
          <a:xfrm>
            <a:off x="4492988" y="3946301"/>
            <a:ext cx="3206000" cy="92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6" name="Google Shape;126;p17"/>
          <p:cNvSpPr txBox="1">
            <a:spLocks noGrp="1"/>
          </p:cNvSpPr>
          <p:nvPr>
            <p:ph type="title" idx="4"/>
          </p:nvPr>
        </p:nvSpPr>
        <p:spPr>
          <a:xfrm>
            <a:off x="947421" y="3523100"/>
            <a:ext cx="3206000" cy="5248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17"/>
          <p:cNvSpPr txBox="1">
            <a:spLocks noGrp="1"/>
          </p:cNvSpPr>
          <p:nvPr>
            <p:ph type="subTitle" idx="5"/>
          </p:nvPr>
        </p:nvSpPr>
        <p:spPr>
          <a:xfrm>
            <a:off x="8026000" y="3946301"/>
            <a:ext cx="3206000" cy="926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28" name="Google Shape;128;p17"/>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9" name="Google Shape;129;p17"/>
          <p:cNvGrpSpPr/>
          <p:nvPr/>
        </p:nvGrpSpPr>
        <p:grpSpPr>
          <a:xfrm>
            <a:off x="-1629665" y="-437329"/>
            <a:ext cx="15993624" cy="8864636"/>
            <a:chOff x="-1222249" y="-327997"/>
            <a:chExt cx="11995218" cy="6648477"/>
          </a:xfrm>
        </p:grpSpPr>
        <p:sp>
          <p:nvSpPr>
            <p:cNvPr id="130" name="Google Shape;130;p17"/>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1" name="Google Shape;131;p17"/>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2" name="Google Shape;132;p17"/>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33" name="Google Shape;133;p17"/>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89832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34"/>
        <p:cNvGrpSpPr/>
        <p:nvPr/>
      </p:nvGrpSpPr>
      <p:grpSpPr>
        <a:xfrm>
          <a:off x="0" y="0"/>
          <a:ext cx="0" cy="0"/>
          <a:chOff x="0" y="0"/>
          <a:chExt cx="0" cy="0"/>
        </a:xfrm>
      </p:grpSpPr>
      <p:sp>
        <p:nvSpPr>
          <p:cNvPr id="135" name="Google Shape;135;p18"/>
          <p:cNvSpPr txBox="1">
            <a:spLocks noGrp="1"/>
          </p:cNvSpPr>
          <p:nvPr>
            <p:ph type="title"/>
          </p:nvPr>
        </p:nvSpPr>
        <p:spPr>
          <a:xfrm>
            <a:off x="8026000" y="2272600"/>
            <a:ext cx="3206000" cy="524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6" name="Google Shape;136;p18"/>
          <p:cNvSpPr txBox="1">
            <a:spLocks noGrp="1"/>
          </p:cNvSpPr>
          <p:nvPr>
            <p:ph type="title" idx="2"/>
          </p:nvPr>
        </p:nvSpPr>
        <p:spPr>
          <a:xfrm>
            <a:off x="4492997" y="2272600"/>
            <a:ext cx="3206000" cy="524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18"/>
          <p:cNvSpPr txBox="1">
            <a:spLocks noGrp="1"/>
          </p:cNvSpPr>
          <p:nvPr>
            <p:ph type="subTitle" idx="1"/>
          </p:nvPr>
        </p:nvSpPr>
        <p:spPr>
          <a:xfrm>
            <a:off x="960000" y="3438051"/>
            <a:ext cx="3206000" cy="934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8" name="Google Shape;138;p18"/>
          <p:cNvSpPr txBox="1">
            <a:spLocks noGrp="1"/>
          </p:cNvSpPr>
          <p:nvPr>
            <p:ph type="subTitle" idx="3"/>
          </p:nvPr>
        </p:nvSpPr>
        <p:spPr>
          <a:xfrm>
            <a:off x="4492988" y="3438051"/>
            <a:ext cx="3206000" cy="934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39" name="Google Shape;139;p18"/>
          <p:cNvSpPr txBox="1">
            <a:spLocks noGrp="1"/>
          </p:cNvSpPr>
          <p:nvPr>
            <p:ph type="title" idx="4"/>
          </p:nvPr>
        </p:nvSpPr>
        <p:spPr>
          <a:xfrm>
            <a:off x="960001" y="2272600"/>
            <a:ext cx="3206000" cy="5248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0" name="Google Shape;140;p18"/>
          <p:cNvSpPr txBox="1">
            <a:spLocks noGrp="1"/>
          </p:cNvSpPr>
          <p:nvPr>
            <p:ph type="subTitle" idx="5"/>
          </p:nvPr>
        </p:nvSpPr>
        <p:spPr>
          <a:xfrm>
            <a:off x="8026000" y="3438051"/>
            <a:ext cx="3206000" cy="9340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41" name="Google Shape;141;p18"/>
          <p:cNvSpPr txBox="1">
            <a:spLocks noGrp="1"/>
          </p:cNvSpPr>
          <p:nvPr>
            <p:ph type="title" idx="6"/>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2" name="Google Shape;142;p18"/>
          <p:cNvGrpSpPr/>
          <p:nvPr/>
        </p:nvGrpSpPr>
        <p:grpSpPr>
          <a:xfrm>
            <a:off x="-1629665" y="-437329"/>
            <a:ext cx="15993624" cy="8864636"/>
            <a:chOff x="-1222249" y="-327997"/>
            <a:chExt cx="11995218" cy="6648477"/>
          </a:xfrm>
        </p:grpSpPr>
        <p:sp>
          <p:nvSpPr>
            <p:cNvPr id="143" name="Google Shape;143;p18"/>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4" name="Google Shape;144;p18"/>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5" name="Google Shape;145;p18"/>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46" name="Google Shape;146;p18"/>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30528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147"/>
        <p:cNvGrpSpPr/>
        <p:nvPr/>
      </p:nvGrpSpPr>
      <p:grpSpPr>
        <a:xfrm>
          <a:off x="0" y="0"/>
          <a:ext cx="0" cy="0"/>
          <a:chOff x="0" y="0"/>
          <a:chExt cx="0" cy="0"/>
        </a:xfrm>
      </p:grpSpPr>
      <p:sp>
        <p:nvSpPr>
          <p:cNvPr id="148" name="Google Shape;148;p19"/>
          <p:cNvSpPr txBox="1">
            <a:spLocks noGrp="1"/>
          </p:cNvSpPr>
          <p:nvPr>
            <p:ph type="subTitle" idx="1"/>
          </p:nvPr>
        </p:nvSpPr>
        <p:spPr>
          <a:xfrm>
            <a:off x="1642451" y="3773733"/>
            <a:ext cx="3214000" cy="128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49" name="Google Shape;149;p19"/>
          <p:cNvSpPr txBox="1">
            <a:spLocks noGrp="1"/>
          </p:cNvSpPr>
          <p:nvPr>
            <p:ph type="title"/>
          </p:nvPr>
        </p:nvSpPr>
        <p:spPr>
          <a:xfrm>
            <a:off x="1642451" y="1795467"/>
            <a:ext cx="3214000" cy="205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 name="Google Shape;150;p19"/>
          <p:cNvGrpSpPr/>
          <p:nvPr/>
        </p:nvGrpSpPr>
        <p:grpSpPr>
          <a:xfrm>
            <a:off x="-1710767" y="-1450600"/>
            <a:ext cx="14686165" cy="10276973"/>
            <a:chOff x="-1283075" y="-1087950"/>
            <a:chExt cx="11014624" cy="7707730"/>
          </a:xfrm>
        </p:grpSpPr>
        <p:sp>
          <p:nvSpPr>
            <p:cNvPr id="151" name="Google Shape;151;p19"/>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2" name="Google Shape;152;p19"/>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3" name="Google Shape;153;p19"/>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54" name="Google Shape;154;p19"/>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629737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55"/>
        <p:cNvGrpSpPr/>
        <p:nvPr/>
      </p:nvGrpSpPr>
      <p:grpSpPr>
        <a:xfrm>
          <a:off x="0" y="0"/>
          <a:ext cx="0" cy="0"/>
          <a:chOff x="0" y="0"/>
          <a:chExt cx="0" cy="0"/>
        </a:xfrm>
      </p:grpSpPr>
      <p:sp>
        <p:nvSpPr>
          <p:cNvPr id="156" name="Google Shape;156;p20"/>
          <p:cNvSpPr txBox="1">
            <a:spLocks noGrp="1"/>
          </p:cNvSpPr>
          <p:nvPr>
            <p:ph type="subTitle" idx="1"/>
          </p:nvPr>
        </p:nvSpPr>
        <p:spPr>
          <a:xfrm>
            <a:off x="947433" y="1877967"/>
            <a:ext cx="4517200" cy="34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
        <p:nvSpPr>
          <p:cNvPr id="157" name="Google Shape;157;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8" name="Google Shape;158;p20"/>
          <p:cNvGrpSpPr/>
          <p:nvPr/>
        </p:nvGrpSpPr>
        <p:grpSpPr>
          <a:xfrm>
            <a:off x="-1710767" y="-1450600"/>
            <a:ext cx="14686165" cy="10276973"/>
            <a:chOff x="-1283075" y="-1087950"/>
            <a:chExt cx="11014624" cy="7707730"/>
          </a:xfrm>
        </p:grpSpPr>
        <p:sp>
          <p:nvSpPr>
            <p:cNvPr id="159" name="Google Shape;159;p20"/>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0" name="Google Shape;160;p20"/>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1" name="Google Shape;161;p20"/>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62" name="Google Shape;162;p20"/>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63" name="Google Shape;163;p20"/>
          <p:cNvSpPr txBox="1">
            <a:spLocks noGrp="1"/>
          </p:cNvSpPr>
          <p:nvPr>
            <p:ph type="subTitle" idx="2"/>
          </p:nvPr>
        </p:nvSpPr>
        <p:spPr>
          <a:xfrm>
            <a:off x="6049200" y="1877967"/>
            <a:ext cx="4517200" cy="349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rtl="0">
              <a:spcBef>
                <a:spcPts val="0"/>
              </a:spcBef>
              <a:spcAft>
                <a:spcPts val="0"/>
              </a:spcAft>
              <a:buSzPts val="1200"/>
              <a:buChar char="○"/>
              <a:defRPr/>
            </a:lvl2pPr>
            <a:lvl3pPr lvl="2" rtl="0">
              <a:spcBef>
                <a:spcPts val="0"/>
              </a:spcBef>
              <a:spcAft>
                <a:spcPts val="0"/>
              </a:spcAft>
              <a:buSzPts val="1200"/>
              <a:buChar char="■"/>
              <a:defRPr/>
            </a:lvl3pPr>
            <a:lvl4pPr lvl="3" rtl="0">
              <a:spcBef>
                <a:spcPts val="0"/>
              </a:spcBef>
              <a:spcAft>
                <a:spcPts val="0"/>
              </a:spcAft>
              <a:buSzPts val="1200"/>
              <a:buChar char="●"/>
              <a:defRPr/>
            </a:lvl4pPr>
            <a:lvl5pPr lvl="4" rtl="0">
              <a:spcBef>
                <a:spcPts val="0"/>
              </a:spcBef>
              <a:spcAft>
                <a:spcPts val="0"/>
              </a:spcAft>
              <a:buSzPts val="1200"/>
              <a:buChar char="○"/>
              <a:defRPr/>
            </a:lvl5pPr>
            <a:lvl6pPr lvl="5" rtl="0">
              <a:spcBef>
                <a:spcPts val="0"/>
              </a:spcBef>
              <a:spcAft>
                <a:spcPts val="0"/>
              </a:spcAft>
              <a:buSzPts val="1200"/>
              <a:buChar char="■"/>
              <a:defRPr/>
            </a:lvl6pPr>
            <a:lvl7pPr lvl="6" rtl="0">
              <a:spcBef>
                <a:spcPts val="0"/>
              </a:spcBef>
              <a:spcAft>
                <a:spcPts val="0"/>
              </a:spcAft>
              <a:buSzPts val="1200"/>
              <a:buChar char="●"/>
              <a:defRPr/>
            </a:lvl7pPr>
            <a:lvl8pPr lvl="7" rtl="0">
              <a:spcBef>
                <a:spcPts val="0"/>
              </a:spcBef>
              <a:spcAft>
                <a:spcPts val="0"/>
              </a:spcAft>
              <a:buSzPts val="1200"/>
              <a:buChar char="○"/>
              <a:defRPr/>
            </a:lvl8pPr>
            <a:lvl9pPr lvl="8" rtl="0">
              <a:spcBef>
                <a:spcPts val="0"/>
              </a:spcBef>
              <a:spcAft>
                <a:spcPts val="0"/>
              </a:spcAft>
              <a:buSzPts val="1200"/>
              <a:buChar char="■"/>
              <a:defRPr/>
            </a:lvl9pPr>
          </a:lstStyle>
          <a:p>
            <a:endParaRPr/>
          </a:p>
        </p:txBody>
      </p:sp>
    </p:spTree>
    <p:extLst>
      <p:ext uri="{BB962C8B-B14F-4D97-AF65-F5344CB8AC3E}">
        <p14:creationId xmlns:p14="http://schemas.microsoft.com/office/powerpoint/2010/main" val="3049077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47433" y="2509500"/>
            <a:ext cx="5777200" cy="2068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7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title" idx="2" hasCustomPrompt="1"/>
          </p:nvPr>
        </p:nvSpPr>
        <p:spPr>
          <a:xfrm>
            <a:off x="947433" y="1349829"/>
            <a:ext cx="1630800" cy="12740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10000"/>
              <a:buNone/>
              <a:defRPr sz="8000">
                <a:solidFill>
                  <a:schemeClr val="accent2"/>
                </a:solidFill>
              </a:defRPr>
            </a:lvl1pPr>
            <a:lvl2pPr lvl="1" algn="ctr" rtl="0">
              <a:spcBef>
                <a:spcPts val="0"/>
              </a:spcBef>
              <a:spcAft>
                <a:spcPts val="0"/>
              </a:spcAft>
              <a:buSzPts val="10000"/>
              <a:buNone/>
              <a:defRPr sz="13333"/>
            </a:lvl2pPr>
            <a:lvl3pPr lvl="2" algn="ctr" rtl="0">
              <a:spcBef>
                <a:spcPts val="0"/>
              </a:spcBef>
              <a:spcAft>
                <a:spcPts val="0"/>
              </a:spcAft>
              <a:buSzPts val="10000"/>
              <a:buNone/>
              <a:defRPr sz="13333"/>
            </a:lvl3pPr>
            <a:lvl4pPr lvl="3" algn="ctr" rtl="0">
              <a:spcBef>
                <a:spcPts val="0"/>
              </a:spcBef>
              <a:spcAft>
                <a:spcPts val="0"/>
              </a:spcAft>
              <a:buSzPts val="10000"/>
              <a:buNone/>
              <a:defRPr sz="13333"/>
            </a:lvl4pPr>
            <a:lvl5pPr lvl="4" algn="ctr" rtl="0">
              <a:spcBef>
                <a:spcPts val="0"/>
              </a:spcBef>
              <a:spcAft>
                <a:spcPts val="0"/>
              </a:spcAft>
              <a:buSzPts val="10000"/>
              <a:buNone/>
              <a:defRPr sz="13333"/>
            </a:lvl5pPr>
            <a:lvl6pPr lvl="5" algn="ctr" rtl="0">
              <a:spcBef>
                <a:spcPts val="0"/>
              </a:spcBef>
              <a:spcAft>
                <a:spcPts val="0"/>
              </a:spcAft>
              <a:buSzPts val="10000"/>
              <a:buNone/>
              <a:defRPr sz="13333"/>
            </a:lvl6pPr>
            <a:lvl7pPr lvl="6" algn="ctr" rtl="0">
              <a:spcBef>
                <a:spcPts val="0"/>
              </a:spcBef>
              <a:spcAft>
                <a:spcPts val="0"/>
              </a:spcAft>
              <a:buSzPts val="10000"/>
              <a:buNone/>
              <a:defRPr sz="13333"/>
            </a:lvl7pPr>
            <a:lvl8pPr lvl="7" algn="ctr" rtl="0">
              <a:spcBef>
                <a:spcPts val="0"/>
              </a:spcBef>
              <a:spcAft>
                <a:spcPts val="0"/>
              </a:spcAft>
              <a:buSzPts val="10000"/>
              <a:buNone/>
              <a:defRPr sz="13333"/>
            </a:lvl8pPr>
            <a:lvl9pPr lvl="8" algn="ctr" rtl="0">
              <a:spcBef>
                <a:spcPts val="0"/>
              </a:spcBef>
              <a:spcAft>
                <a:spcPts val="0"/>
              </a:spcAft>
              <a:buSzPts val="10000"/>
              <a:buNone/>
              <a:defRPr sz="13333"/>
            </a:lvl9pPr>
          </a:lstStyle>
          <a:p>
            <a:r>
              <a:t>xx%</a:t>
            </a:r>
          </a:p>
        </p:txBody>
      </p:sp>
      <p:sp>
        <p:nvSpPr>
          <p:cNvPr id="16" name="Google Shape;16;p3"/>
          <p:cNvSpPr txBox="1">
            <a:spLocks noGrp="1"/>
          </p:cNvSpPr>
          <p:nvPr>
            <p:ph type="subTitle" idx="1"/>
          </p:nvPr>
        </p:nvSpPr>
        <p:spPr>
          <a:xfrm>
            <a:off x="947433" y="4659167"/>
            <a:ext cx="5777200" cy="59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7290201" y="939701"/>
            <a:ext cx="4978400" cy="4978400"/>
          </a:xfrm>
          <a:prstGeom prst="roundRect">
            <a:avLst>
              <a:gd name="adj" fmla="val 16667"/>
            </a:avLst>
          </a:prstGeom>
          <a:noFill/>
          <a:ln>
            <a:noFill/>
          </a:ln>
        </p:spPr>
      </p:sp>
      <p:pic>
        <p:nvPicPr>
          <p:cNvPr id="18" name="Google Shape;18;p3"/>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spTree>
    <p:extLst>
      <p:ext uri="{BB962C8B-B14F-4D97-AF65-F5344CB8AC3E}">
        <p14:creationId xmlns:p14="http://schemas.microsoft.com/office/powerpoint/2010/main" val="22916780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64"/>
        <p:cNvGrpSpPr/>
        <p:nvPr/>
      </p:nvGrpSpPr>
      <p:grpSpPr>
        <a:xfrm>
          <a:off x="0" y="0"/>
          <a:ext cx="0" cy="0"/>
          <a:chOff x="0" y="0"/>
          <a:chExt cx="0" cy="0"/>
        </a:xfrm>
      </p:grpSpPr>
      <p:sp>
        <p:nvSpPr>
          <p:cNvPr id="165" name="Google Shape;165;p21"/>
          <p:cNvSpPr txBox="1">
            <a:spLocks noGrp="1"/>
          </p:cNvSpPr>
          <p:nvPr>
            <p:ph type="ctrTitle"/>
          </p:nvPr>
        </p:nvSpPr>
        <p:spPr>
          <a:xfrm>
            <a:off x="947433" y="1098133"/>
            <a:ext cx="5099200" cy="1099200"/>
          </a:xfrm>
          <a:prstGeom prst="rect">
            <a:avLst/>
          </a:prstGeom>
        </p:spPr>
        <p:txBody>
          <a:bodyPr spcFirstLastPara="1" wrap="square" lIns="91425" tIns="91425" rIns="91425" bIns="91425" anchor="t" anchorCtr="0">
            <a:noAutofit/>
          </a:bodyPr>
          <a:lstStyle>
            <a:lvl1pPr lvl="0" rtl="0">
              <a:spcBef>
                <a:spcPts val="0"/>
              </a:spcBef>
              <a:spcAft>
                <a:spcPts val="0"/>
              </a:spcAft>
              <a:buSzPts val="8500"/>
              <a:buNone/>
              <a:defRPr sz="6667"/>
            </a:lvl1pPr>
            <a:lvl2pPr lvl="1" algn="ctr" rtl="0">
              <a:spcBef>
                <a:spcPts val="0"/>
              </a:spcBef>
              <a:spcAft>
                <a:spcPts val="0"/>
              </a:spcAft>
              <a:buSzPts val="8500"/>
              <a:buNone/>
              <a:defRPr sz="11333"/>
            </a:lvl2pPr>
            <a:lvl3pPr lvl="2" algn="ctr" rtl="0">
              <a:spcBef>
                <a:spcPts val="0"/>
              </a:spcBef>
              <a:spcAft>
                <a:spcPts val="0"/>
              </a:spcAft>
              <a:buSzPts val="8500"/>
              <a:buNone/>
              <a:defRPr sz="11333"/>
            </a:lvl3pPr>
            <a:lvl4pPr lvl="3" algn="ctr" rtl="0">
              <a:spcBef>
                <a:spcPts val="0"/>
              </a:spcBef>
              <a:spcAft>
                <a:spcPts val="0"/>
              </a:spcAft>
              <a:buSzPts val="8500"/>
              <a:buNone/>
              <a:defRPr sz="11333"/>
            </a:lvl4pPr>
            <a:lvl5pPr lvl="4" algn="ctr" rtl="0">
              <a:spcBef>
                <a:spcPts val="0"/>
              </a:spcBef>
              <a:spcAft>
                <a:spcPts val="0"/>
              </a:spcAft>
              <a:buSzPts val="8500"/>
              <a:buNone/>
              <a:defRPr sz="11333"/>
            </a:lvl5pPr>
            <a:lvl6pPr lvl="5" algn="ctr" rtl="0">
              <a:spcBef>
                <a:spcPts val="0"/>
              </a:spcBef>
              <a:spcAft>
                <a:spcPts val="0"/>
              </a:spcAft>
              <a:buSzPts val="8500"/>
              <a:buNone/>
              <a:defRPr sz="11333"/>
            </a:lvl6pPr>
            <a:lvl7pPr lvl="6" algn="ctr" rtl="0">
              <a:spcBef>
                <a:spcPts val="0"/>
              </a:spcBef>
              <a:spcAft>
                <a:spcPts val="0"/>
              </a:spcAft>
              <a:buSzPts val="8500"/>
              <a:buNone/>
              <a:defRPr sz="11333"/>
            </a:lvl7pPr>
            <a:lvl8pPr lvl="7" algn="ctr" rtl="0">
              <a:spcBef>
                <a:spcPts val="0"/>
              </a:spcBef>
              <a:spcAft>
                <a:spcPts val="0"/>
              </a:spcAft>
              <a:buSzPts val="8500"/>
              <a:buNone/>
              <a:defRPr sz="11333"/>
            </a:lvl8pPr>
            <a:lvl9pPr lvl="8" algn="ctr" rtl="0">
              <a:spcBef>
                <a:spcPts val="0"/>
              </a:spcBef>
              <a:spcAft>
                <a:spcPts val="0"/>
              </a:spcAft>
              <a:buSzPts val="8500"/>
              <a:buNone/>
              <a:defRPr sz="11333"/>
            </a:lvl9pPr>
          </a:lstStyle>
          <a:p>
            <a:endParaRPr/>
          </a:p>
        </p:txBody>
      </p:sp>
      <p:sp>
        <p:nvSpPr>
          <p:cNvPr id="166" name="Google Shape;166;p21"/>
          <p:cNvSpPr txBox="1">
            <a:spLocks noGrp="1"/>
          </p:cNvSpPr>
          <p:nvPr>
            <p:ph type="subTitle" idx="1"/>
          </p:nvPr>
        </p:nvSpPr>
        <p:spPr>
          <a:xfrm>
            <a:off x="947433" y="2246633"/>
            <a:ext cx="5099200" cy="134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167" name="Google Shape;167;p21"/>
          <p:cNvSpPr>
            <a:spLocks noGrp="1"/>
          </p:cNvSpPr>
          <p:nvPr>
            <p:ph type="pic" idx="2"/>
          </p:nvPr>
        </p:nvSpPr>
        <p:spPr>
          <a:xfrm>
            <a:off x="7290201" y="939701"/>
            <a:ext cx="4978400" cy="4978400"/>
          </a:xfrm>
          <a:prstGeom prst="roundRect">
            <a:avLst>
              <a:gd name="adj" fmla="val 16667"/>
            </a:avLst>
          </a:prstGeom>
          <a:noFill/>
          <a:ln>
            <a:noFill/>
          </a:ln>
        </p:spPr>
      </p:sp>
      <p:pic>
        <p:nvPicPr>
          <p:cNvPr id="168" name="Google Shape;168;p21"/>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grpSp>
        <p:nvGrpSpPr>
          <p:cNvPr id="169" name="Google Shape;169;p21"/>
          <p:cNvGrpSpPr/>
          <p:nvPr/>
        </p:nvGrpSpPr>
        <p:grpSpPr>
          <a:xfrm>
            <a:off x="-1171299" y="-1043533"/>
            <a:ext cx="2472033" cy="2454900"/>
            <a:chOff x="-878475" y="-782650"/>
            <a:chExt cx="1854025" cy="1841175"/>
          </a:xfrm>
        </p:grpSpPr>
        <p:sp>
          <p:nvSpPr>
            <p:cNvPr id="170" name="Google Shape;170;p21"/>
            <p:cNvSpPr/>
            <p:nvPr/>
          </p:nvSpPr>
          <p:spPr>
            <a:xfrm>
              <a:off x="-878475" y="-782650"/>
              <a:ext cx="1854025" cy="184117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1" name="Google Shape;171;p21"/>
            <p:cNvSpPr/>
            <p:nvPr/>
          </p:nvSpPr>
          <p:spPr>
            <a:xfrm>
              <a:off x="-750242" y="-273562"/>
              <a:ext cx="1217299" cy="120886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
        <p:nvSpPr>
          <p:cNvPr id="172" name="Google Shape;172;p21"/>
          <p:cNvSpPr txBox="1"/>
          <p:nvPr/>
        </p:nvSpPr>
        <p:spPr>
          <a:xfrm>
            <a:off x="947433" y="4603500"/>
            <a:ext cx="5099200" cy="738800"/>
          </a:xfrm>
          <a:prstGeom prst="rect">
            <a:avLst/>
          </a:prstGeom>
          <a:noFill/>
          <a:ln>
            <a:noFill/>
          </a:ln>
        </p:spPr>
        <p:txBody>
          <a:bodyPr spcFirstLastPara="1" wrap="square" lIns="121900" tIns="121900" rIns="121900" bIns="121900" anchor="ctr" anchorCtr="0">
            <a:noAutofit/>
          </a:bodyPr>
          <a:lstStyle/>
          <a:p>
            <a:pPr marL="0" lvl="0" indent="0" algn="l" rtl="0">
              <a:spcBef>
                <a:spcPts val="400"/>
              </a:spcBef>
              <a:spcAft>
                <a:spcPts val="0"/>
              </a:spcAft>
              <a:buNone/>
            </a:pPr>
            <a:r>
              <a:rPr lang="en" sz="1200">
                <a:solidFill>
                  <a:schemeClr val="dk1"/>
                </a:solidFill>
                <a:latin typeface="Onest"/>
                <a:ea typeface="Onest"/>
                <a:cs typeface="Onest"/>
                <a:sym typeface="Onest"/>
              </a:rPr>
              <a:t>CREDITS: This presentation template was created by</a:t>
            </a:r>
            <a:r>
              <a:rPr lang="en" sz="1200" b="1">
                <a:solidFill>
                  <a:schemeClr val="dk1"/>
                </a:solidFill>
                <a:latin typeface="Onest"/>
                <a:ea typeface="Onest"/>
                <a:cs typeface="Onest"/>
                <a:sym typeface="Onest"/>
              </a:rPr>
              <a:t> </a:t>
            </a:r>
            <a:r>
              <a:rPr lang="en" sz="1200" b="1" u="sng">
                <a:solidFill>
                  <a:schemeClr val="dk1"/>
                </a:solidFill>
                <a:latin typeface="Onest"/>
                <a:ea typeface="Onest"/>
                <a:cs typeface="Onest"/>
                <a:sym typeface="Onest"/>
                <a:hlinkClick r:id="rId3">
                  <a:extLst>
                    <a:ext uri="{A12FA001-AC4F-418D-AE19-62706E023703}">
                      <ahyp:hlinkClr xmlns:ahyp="http://schemas.microsoft.com/office/drawing/2018/hyperlinkcolor" val="tx"/>
                    </a:ext>
                  </a:extLst>
                </a:hlinkClick>
              </a:rPr>
              <a:t>Slidesgo</a:t>
            </a:r>
            <a:r>
              <a:rPr lang="en" sz="1200">
                <a:solidFill>
                  <a:schemeClr val="dk1"/>
                </a:solidFill>
                <a:latin typeface="Onest"/>
                <a:ea typeface="Onest"/>
                <a:cs typeface="Onest"/>
                <a:sym typeface="Onest"/>
              </a:rPr>
              <a:t>, and includes icons by </a:t>
            </a:r>
            <a:r>
              <a:rPr lang="en" sz="1200" b="1" u="sng">
                <a:solidFill>
                  <a:schemeClr val="dk1"/>
                </a:solidFill>
                <a:latin typeface="Onest"/>
                <a:ea typeface="Onest"/>
                <a:cs typeface="Onest"/>
                <a:sym typeface="Onest"/>
                <a:hlinkClick r:id="rId4">
                  <a:extLst>
                    <a:ext uri="{A12FA001-AC4F-418D-AE19-62706E023703}">
                      <ahyp:hlinkClr xmlns:ahyp="http://schemas.microsoft.com/office/drawing/2018/hyperlinkcolor" val="tx"/>
                    </a:ext>
                  </a:extLst>
                </a:hlinkClick>
              </a:rPr>
              <a:t>Flaticon</a:t>
            </a:r>
            <a:r>
              <a:rPr lang="en" sz="1200">
                <a:solidFill>
                  <a:schemeClr val="dk1"/>
                </a:solidFill>
                <a:latin typeface="Onest"/>
                <a:ea typeface="Onest"/>
                <a:cs typeface="Onest"/>
                <a:sym typeface="Onest"/>
              </a:rPr>
              <a:t>, and infographics &amp; images by </a:t>
            </a:r>
            <a:r>
              <a:rPr lang="en" sz="1200" b="1" u="sng">
                <a:solidFill>
                  <a:schemeClr val="dk1"/>
                </a:solidFill>
                <a:latin typeface="Onest"/>
                <a:ea typeface="Onest"/>
                <a:cs typeface="Onest"/>
                <a:sym typeface="Onest"/>
                <a:hlinkClick r:id="rId5">
                  <a:extLst>
                    <a:ext uri="{A12FA001-AC4F-418D-AE19-62706E023703}">
                      <ahyp:hlinkClr xmlns:ahyp="http://schemas.microsoft.com/office/drawing/2018/hyperlinkcolor" val="tx"/>
                    </a:ext>
                  </a:extLst>
                </a:hlinkClick>
              </a:rPr>
              <a:t>Freepik</a:t>
            </a:r>
            <a:endParaRPr sz="1200" b="1" u="sng">
              <a:solidFill>
                <a:schemeClr val="dk1"/>
              </a:solidFill>
              <a:latin typeface="Onest"/>
              <a:ea typeface="Onest"/>
              <a:cs typeface="Onest"/>
              <a:sym typeface="Onest"/>
            </a:endParaRPr>
          </a:p>
        </p:txBody>
      </p:sp>
    </p:spTree>
    <p:extLst>
      <p:ext uri="{BB962C8B-B14F-4D97-AF65-F5344CB8AC3E}">
        <p14:creationId xmlns:p14="http://schemas.microsoft.com/office/powerpoint/2010/main" val="37143539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73"/>
        <p:cNvGrpSpPr/>
        <p:nvPr/>
      </p:nvGrpSpPr>
      <p:grpSpPr>
        <a:xfrm>
          <a:off x="0" y="0"/>
          <a:ext cx="0" cy="0"/>
          <a:chOff x="0" y="0"/>
          <a:chExt cx="0" cy="0"/>
        </a:xfrm>
      </p:grpSpPr>
      <p:grpSp>
        <p:nvGrpSpPr>
          <p:cNvPr id="174" name="Google Shape;174;p22"/>
          <p:cNvGrpSpPr/>
          <p:nvPr/>
        </p:nvGrpSpPr>
        <p:grpSpPr>
          <a:xfrm>
            <a:off x="-1710767" y="-1450600"/>
            <a:ext cx="14686165" cy="10276973"/>
            <a:chOff x="-1283075" y="-1087950"/>
            <a:chExt cx="11014624" cy="7707730"/>
          </a:xfrm>
        </p:grpSpPr>
        <p:sp>
          <p:nvSpPr>
            <p:cNvPr id="175" name="Google Shape;175;p22"/>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6" name="Google Shape;176;p22"/>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7" name="Google Shape;177;p22"/>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78" name="Google Shape;178;p22"/>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64900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79"/>
        <p:cNvGrpSpPr/>
        <p:nvPr/>
      </p:nvGrpSpPr>
      <p:grpSpPr>
        <a:xfrm>
          <a:off x="0" y="0"/>
          <a:ext cx="0" cy="0"/>
          <a:chOff x="0" y="0"/>
          <a:chExt cx="0" cy="0"/>
        </a:xfrm>
      </p:grpSpPr>
      <p:grpSp>
        <p:nvGrpSpPr>
          <p:cNvPr id="180" name="Google Shape;180;p23"/>
          <p:cNvGrpSpPr/>
          <p:nvPr/>
        </p:nvGrpSpPr>
        <p:grpSpPr>
          <a:xfrm>
            <a:off x="-1629665" y="-437329"/>
            <a:ext cx="15993624" cy="8864636"/>
            <a:chOff x="-1222249" y="-327997"/>
            <a:chExt cx="11995218" cy="6648477"/>
          </a:xfrm>
        </p:grpSpPr>
        <p:sp>
          <p:nvSpPr>
            <p:cNvPr id="181" name="Google Shape;181;p23"/>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2" name="Google Shape;182;p23"/>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3" name="Google Shape;183;p23"/>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184" name="Google Shape;184;p23"/>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3808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960000" y="1604267"/>
            <a:ext cx="10272000" cy="42852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434343"/>
              </a:buClr>
              <a:buSzPts val="1200"/>
              <a:buChar char="●"/>
              <a:defRPr>
                <a:latin typeface="Figtree"/>
                <a:ea typeface="Figtree"/>
                <a:cs typeface="Figtree"/>
                <a:sym typeface="Figtree"/>
              </a:defRPr>
            </a:lvl1pPr>
            <a:lvl2pPr marL="1219170" lvl="1" indent="-406390">
              <a:spcBef>
                <a:spcPts val="0"/>
              </a:spcBef>
              <a:spcAft>
                <a:spcPts val="0"/>
              </a:spcAft>
              <a:buClr>
                <a:srgbClr val="434343"/>
              </a:buClr>
              <a:buSzPts val="1200"/>
              <a:buFont typeface="Roboto Condensed Light"/>
              <a:buChar char="○"/>
              <a:defRPr/>
            </a:lvl2pPr>
            <a:lvl3pPr marL="1828754" lvl="2" indent="-406390">
              <a:spcBef>
                <a:spcPts val="0"/>
              </a:spcBef>
              <a:spcAft>
                <a:spcPts val="0"/>
              </a:spcAft>
              <a:buClr>
                <a:srgbClr val="434343"/>
              </a:buClr>
              <a:buSzPts val="1200"/>
              <a:buFont typeface="Roboto Condensed Light"/>
              <a:buChar char="■"/>
              <a:defRPr/>
            </a:lvl3pPr>
            <a:lvl4pPr marL="2438339" lvl="3" indent="-406390">
              <a:spcBef>
                <a:spcPts val="0"/>
              </a:spcBef>
              <a:spcAft>
                <a:spcPts val="0"/>
              </a:spcAft>
              <a:buClr>
                <a:srgbClr val="434343"/>
              </a:buClr>
              <a:buSzPts val="1200"/>
              <a:buFont typeface="Roboto Condensed Light"/>
              <a:buChar char="●"/>
              <a:defRPr/>
            </a:lvl4pPr>
            <a:lvl5pPr marL="3047924" lvl="4" indent="-406390">
              <a:spcBef>
                <a:spcPts val="0"/>
              </a:spcBef>
              <a:spcAft>
                <a:spcPts val="0"/>
              </a:spcAft>
              <a:buClr>
                <a:srgbClr val="434343"/>
              </a:buClr>
              <a:buSzPts val="1200"/>
              <a:buFont typeface="Roboto Condensed Light"/>
              <a:buChar char="○"/>
              <a:defRPr/>
            </a:lvl5pPr>
            <a:lvl6pPr marL="3657509" lvl="5" indent="-406390">
              <a:spcBef>
                <a:spcPts val="0"/>
              </a:spcBef>
              <a:spcAft>
                <a:spcPts val="0"/>
              </a:spcAft>
              <a:buClr>
                <a:srgbClr val="434343"/>
              </a:buClr>
              <a:buSzPts val="1200"/>
              <a:buFont typeface="Roboto Condensed Light"/>
              <a:buChar char="■"/>
              <a:defRPr/>
            </a:lvl6pPr>
            <a:lvl7pPr marL="4267093" lvl="6" indent="-406390">
              <a:spcBef>
                <a:spcPts val="0"/>
              </a:spcBef>
              <a:spcAft>
                <a:spcPts val="0"/>
              </a:spcAft>
              <a:buClr>
                <a:srgbClr val="434343"/>
              </a:buClr>
              <a:buSzPts val="1200"/>
              <a:buFont typeface="Roboto Condensed Light"/>
              <a:buChar char="●"/>
              <a:defRPr/>
            </a:lvl7pPr>
            <a:lvl8pPr marL="4876678" lvl="7" indent="-406390">
              <a:spcBef>
                <a:spcPts val="0"/>
              </a:spcBef>
              <a:spcAft>
                <a:spcPts val="0"/>
              </a:spcAft>
              <a:buClr>
                <a:srgbClr val="434343"/>
              </a:buClr>
              <a:buSzPts val="1200"/>
              <a:buFont typeface="Roboto Condensed Light"/>
              <a:buChar char="○"/>
              <a:defRPr/>
            </a:lvl8pPr>
            <a:lvl9pPr marL="5486263" lvl="8" indent="-406390">
              <a:spcBef>
                <a:spcPts val="0"/>
              </a:spcBef>
              <a:spcAft>
                <a:spcPts val="0"/>
              </a:spcAft>
              <a:buClr>
                <a:srgbClr val="434343"/>
              </a:buClr>
              <a:buSzPts val="1200"/>
              <a:buFont typeface="Roboto Condensed Light"/>
              <a:buChar char="■"/>
              <a:defRPr/>
            </a:lvl9pPr>
          </a:lstStyle>
          <a:p>
            <a:endParaRPr/>
          </a:p>
        </p:txBody>
      </p:sp>
      <p:grpSp>
        <p:nvGrpSpPr>
          <p:cNvPr id="22" name="Google Shape;22;p4"/>
          <p:cNvGrpSpPr/>
          <p:nvPr/>
        </p:nvGrpSpPr>
        <p:grpSpPr>
          <a:xfrm>
            <a:off x="-1710767" y="-1450600"/>
            <a:ext cx="14686165" cy="10276973"/>
            <a:chOff x="-1283075" y="-1087950"/>
            <a:chExt cx="11014624" cy="7707730"/>
          </a:xfrm>
        </p:grpSpPr>
        <p:sp>
          <p:nvSpPr>
            <p:cNvPr id="23" name="Google Shape;23;p4"/>
            <p:cNvSpPr/>
            <p:nvPr/>
          </p:nvSpPr>
          <p:spPr>
            <a:xfrm>
              <a:off x="-1283075" y="40768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4" name="Google Shape;24;p4"/>
            <p:cNvSpPr/>
            <p:nvPr/>
          </p:nvSpPr>
          <p:spPr>
            <a:xfrm>
              <a:off x="-944413" y="3429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5" name="Google Shape;25;p4"/>
            <p:cNvSpPr/>
            <p:nvPr/>
          </p:nvSpPr>
          <p:spPr>
            <a:xfrm>
              <a:off x="7858101" y="-108795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26" name="Google Shape;26;p4"/>
            <p:cNvSpPr/>
            <p:nvPr/>
          </p:nvSpPr>
          <p:spPr>
            <a:xfrm>
              <a:off x="8634779" y="-2753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013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5"/>
          <p:cNvSpPr txBox="1">
            <a:spLocks noGrp="1"/>
          </p:cNvSpPr>
          <p:nvPr>
            <p:ph type="title" idx="2"/>
          </p:nvPr>
        </p:nvSpPr>
        <p:spPr>
          <a:xfrm>
            <a:off x="960000" y="2903433"/>
            <a:ext cx="4696400" cy="542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SzPts val="3000"/>
              <a:buNone/>
              <a:defRPr sz="24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30" name="Google Shape;30;p5"/>
          <p:cNvSpPr txBox="1">
            <a:spLocks noGrp="1"/>
          </p:cNvSpPr>
          <p:nvPr>
            <p:ph type="title" idx="3"/>
          </p:nvPr>
        </p:nvSpPr>
        <p:spPr>
          <a:xfrm>
            <a:off x="6535596" y="2903433"/>
            <a:ext cx="4696400" cy="542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960000" y="3445900"/>
            <a:ext cx="4696400" cy="2042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200"/>
              <a:buFont typeface="Open Sans"/>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a:endParaRPr/>
          </a:p>
        </p:txBody>
      </p:sp>
      <p:sp>
        <p:nvSpPr>
          <p:cNvPr id="32" name="Google Shape;32;p5"/>
          <p:cNvSpPr txBox="1">
            <a:spLocks noGrp="1"/>
          </p:cNvSpPr>
          <p:nvPr>
            <p:ph type="subTitle" idx="4"/>
          </p:nvPr>
        </p:nvSpPr>
        <p:spPr>
          <a:xfrm>
            <a:off x="6535600" y="3445900"/>
            <a:ext cx="4696400" cy="204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Open Sans"/>
              <a:buChar char="⎼"/>
              <a:defRPr/>
            </a:lvl1pPr>
            <a:lvl2pPr lvl="1" algn="ctr" rtl="0">
              <a:spcBef>
                <a:spcPts val="0"/>
              </a:spcBef>
              <a:spcAft>
                <a:spcPts val="0"/>
              </a:spcAft>
              <a:buClr>
                <a:schemeClr val="dk1"/>
              </a:buClr>
              <a:buSzPts val="1200"/>
              <a:buFont typeface="Arial"/>
              <a:buChar char="○"/>
              <a:defRPr/>
            </a:lvl2pPr>
            <a:lvl3pPr lvl="2" algn="ctr" rtl="0">
              <a:spcBef>
                <a:spcPts val="0"/>
              </a:spcBef>
              <a:spcAft>
                <a:spcPts val="0"/>
              </a:spcAft>
              <a:buClr>
                <a:schemeClr val="dk1"/>
              </a:buClr>
              <a:buSzPts val="1200"/>
              <a:buFont typeface="Arial"/>
              <a:buChar char="■"/>
              <a:defRPr/>
            </a:lvl3pPr>
            <a:lvl4pPr lvl="3" algn="ctr" rtl="0">
              <a:spcBef>
                <a:spcPts val="0"/>
              </a:spcBef>
              <a:spcAft>
                <a:spcPts val="0"/>
              </a:spcAft>
              <a:buClr>
                <a:schemeClr val="dk1"/>
              </a:buClr>
              <a:buSzPts val="1200"/>
              <a:buFont typeface="Arial"/>
              <a:buChar char="●"/>
              <a:defRPr/>
            </a:lvl4pPr>
            <a:lvl5pPr lvl="4" algn="ctr" rtl="0">
              <a:spcBef>
                <a:spcPts val="0"/>
              </a:spcBef>
              <a:spcAft>
                <a:spcPts val="0"/>
              </a:spcAft>
              <a:buClr>
                <a:schemeClr val="dk1"/>
              </a:buClr>
              <a:buSzPts val="1200"/>
              <a:buFont typeface="Arial"/>
              <a:buChar char="○"/>
              <a:defRPr/>
            </a:lvl5pPr>
            <a:lvl6pPr lvl="5" algn="ctr" rtl="0">
              <a:spcBef>
                <a:spcPts val="0"/>
              </a:spcBef>
              <a:spcAft>
                <a:spcPts val="0"/>
              </a:spcAft>
              <a:buClr>
                <a:schemeClr val="dk1"/>
              </a:buClr>
              <a:buSzPts val="1200"/>
              <a:buFont typeface="Arial"/>
              <a:buChar char="■"/>
              <a:defRPr/>
            </a:lvl6pPr>
            <a:lvl7pPr lvl="6" algn="ctr" rtl="0">
              <a:spcBef>
                <a:spcPts val="0"/>
              </a:spcBef>
              <a:spcAft>
                <a:spcPts val="0"/>
              </a:spcAft>
              <a:buClr>
                <a:schemeClr val="dk1"/>
              </a:buClr>
              <a:buSzPts val="1200"/>
              <a:buFont typeface="Arial"/>
              <a:buChar char="●"/>
              <a:defRPr/>
            </a:lvl7pPr>
            <a:lvl8pPr lvl="7" algn="ctr" rtl="0">
              <a:spcBef>
                <a:spcPts val="0"/>
              </a:spcBef>
              <a:spcAft>
                <a:spcPts val="0"/>
              </a:spcAft>
              <a:buClr>
                <a:schemeClr val="dk1"/>
              </a:buClr>
              <a:buSzPts val="1200"/>
              <a:buFont typeface="Arial"/>
              <a:buChar char="○"/>
              <a:defRPr/>
            </a:lvl8pPr>
            <a:lvl9pPr lvl="8" algn="ctr" rtl="0">
              <a:spcBef>
                <a:spcPts val="0"/>
              </a:spcBef>
              <a:spcAft>
                <a:spcPts val="0"/>
              </a:spcAft>
              <a:buClr>
                <a:schemeClr val="dk1"/>
              </a:buClr>
              <a:buSzPts val="1200"/>
              <a:buFont typeface="Arial"/>
              <a:buChar char="■"/>
              <a:defRPr/>
            </a:lvl9pPr>
          </a:lstStyle>
          <a:p>
            <a:endParaRPr/>
          </a:p>
        </p:txBody>
      </p:sp>
      <p:grpSp>
        <p:nvGrpSpPr>
          <p:cNvPr id="33" name="Google Shape;33;p5"/>
          <p:cNvGrpSpPr/>
          <p:nvPr/>
        </p:nvGrpSpPr>
        <p:grpSpPr>
          <a:xfrm>
            <a:off x="-1629665" y="-437329"/>
            <a:ext cx="15993624" cy="8864636"/>
            <a:chOff x="-1222249" y="-327997"/>
            <a:chExt cx="11995218" cy="6648477"/>
          </a:xfrm>
        </p:grpSpPr>
        <p:sp>
          <p:nvSpPr>
            <p:cNvPr id="34" name="Google Shape;34;p5"/>
            <p:cNvSpPr/>
            <p:nvPr/>
          </p:nvSpPr>
          <p:spPr>
            <a:xfrm>
              <a:off x="8212250" y="3777500"/>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5" name="Google Shape;35;p5"/>
            <p:cNvSpPr/>
            <p:nvPr/>
          </p:nvSpPr>
          <p:spPr>
            <a:xfrm>
              <a:off x="7569112" y="4668293"/>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6" name="Google Shape;36;p5"/>
            <p:cNvSpPr/>
            <p:nvPr/>
          </p:nvSpPr>
          <p:spPr>
            <a:xfrm>
              <a:off x="-1222249" y="-285875"/>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37" name="Google Shape;37;p5"/>
            <p:cNvSpPr/>
            <p:nvPr/>
          </p:nvSpPr>
          <p:spPr>
            <a:xfrm>
              <a:off x="-376771" y="-327997"/>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971753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0" name="Google Shape;40;p6"/>
          <p:cNvGrpSpPr/>
          <p:nvPr/>
        </p:nvGrpSpPr>
        <p:grpSpPr>
          <a:xfrm>
            <a:off x="-1015898" y="-1069600"/>
            <a:ext cx="15748257" cy="8077335"/>
            <a:chOff x="-761924" y="-802200"/>
            <a:chExt cx="11811193" cy="6058001"/>
          </a:xfrm>
        </p:grpSpPr>
        <p:sp>
          <p:nvSpPr>
            <p:cNvPr id="41" name="Google Shape;41;p6"/>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2" name="Google Shape;42;p6"/>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3" name="Google Shape;43;p6"/>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44" name="Google Shape;44;p6"/>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48465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279900" y="1785833"/>
            <a:ext cx="5487600" cy="14588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7" name="Google Shape;47;p7"/>
          <p:cNvSpPr txBox="1">
            <a:spLocks noGrp="1"/>
          </p:cNvSpPr>
          <p:nvPr>
            <p:ph type="subTitle" idx="1"/>
          </p:nvPr>
        </p:nvSpPr>
        <p:spPr>
          <a:xfrm>
            <a:off x="1279900" y="3244533"/>
            <a:ext cx="5487600" cy="182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8" name="Google Shape;48;p7"/>
          <p:cNvSpPr>
            <a:spLocks noGrp="1"/>
          </p:cNvSpPr>
          <p:nvPr>
            <p:ph type="pic" idx="2"/>
          </p:nvPr>
        </p:nvSpPr>
        <p:spPr>
          <a:xfrm>
            <a:off x="7290201" y="939701"/>
            <a:ext cx="4978400" cy="4978400"/>
          </a:xfrm>
          <a:prstGeom prst="roundRect">
            <a:avLst>
              <a:gd name="adj" fmla="val 16667"/>
            </a:avLst>
          </a:prstGeom>
          <a:noFill/>
          <a:ln>
            <a:noFill/>
          </a:ln>
        </p:spPr>
      </p:sp>
      <p:pic>
        <p:nvPicPr>
          <p:cNvPr id="49" name="Google Shape;49;p7"/>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grpSp>
        <p:nvGrpSpPr>
          <p:cNvPr id="50" name="Google Shape;50;p7"/>
          <p:cNvGrpSpPr/>
          <p:nvPr/>
        </p:nvGrpSpPr>
        <p:grpSpPr>
          <a:xfrm>
            <a:off x="-2673035" y="-2673035"/>
            <a:ext cx="4533200" cy="5367203"/>
            <a:chOff x="-2004776" y="-2004776"/>
            <a:chExt cx="3399900" cy="4025402"/>
          </a:xfrm>
        </p:grpSpPr>
        <p:sp>
          <p:nvSpPr>
            <p:cNvPr id="51" name="Google Shape;51;p7"/>
            <p:cNvSpPr/>
            <p:nvPr/>
          </p:nvSpPr>
          <p:spPr>
            <a:xfrm>
              <a:off x="-2004776" y="-2004776"/>
              <a:ext cx="3399900" cy="337635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52" name="Google Shape;52;p7"/>
            <p:cNvSpPr/>
            <p:nvPr/>
          </p:nvSpPr>
          <p:spPr>
            <a:xfrm>
              <a:off x="-1405774" y="2"/>
              <a:ext cx="2034725" cy="2020624"/>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0927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3"/>
        <p:cNvGrpSpPr/>
        <p:nvPr/>
      </p:nvGrpSpPr>
      <p:grpSpPr>
        <a:xfrm>
          <a:off x="0" y="0"/>
          <a:ext cx="0" cy="0"/>
          <a:chOff x="0" y="0"/>
          <a:chExt cx="0" cy="0"/>
        </a:xfrm>
      </p:grpSpPr>
      <p:pic>
        <p:nvPicPr>
          <p:cNvPr id="54" name="Google Shape;54;p8"/>
          <p:cNvPicPr preferRelativeResize="0"/>
          <p:nvPr/>
        </p:nvPicPr>
        <p:blipFill rotWithShape="1">
          <a:blip r:embed="rId2">
            <a:alphaModFix/>
          </a:blip>
          <a:srcRect t="22755" b="17953"/>
          <a:stretch/>
        </p:blipFill>
        <p:spPr>
          <a:xfrm>
            <a:off x="-1521300" y="6055001"/>
            <a:ext cx="8817432" cy="895167"/>
          </a:xfrm>
          <a:prstGeom prst="rect">
            <a:avLst/>
          </a:prstGeom>
          <a:noFill/>
          <a:ln>
            <a:noFill/>
          </a:ln>
        </p:spPr>
      </p:pic>
      <p:sp>
        <p:nvSpPr>
          <p:cNvPr id="55" name="Google Shape;55;p8"/>
          <p:cNvSpPr>
            <a:spLocks noGrp="1"/>
          </p:cNvSpPr>
          <p:nvPr>
            <p:ph type="pic" idx="2"/>
          </p:nvPr>
        </p:nvSpPr>
        <p:spPr>
          <a:xfrm>
            <a:off x="7290201" y="939701"/>
            <a:ext cx="4978400" cy="4978400"/>
          </a:xfrm>
          <a:prstGeom prst="roundRect">
            <a:avLst>
              <a:gd name="adj" fmla="val 16667"/>
            </a:avLst>
          </a:prstGeom>
          <a:noFill/>
          <a:ln>
            <a:noFill/>
          </a:ln>
        </p:spPr>
      </p:sp>
      <p:sp>
        <p:nvSpPr>
          <p:cNvPr id="56" name="Google Shape;56;p8"/>
          <p:cNvSpPr txBox="1">
            <a:spLocks noGrp="1"/>
          </p:cNvSpPr>
          <p:nvPr>
            <p:ph type="title"/>
          </p:nvPr>
        </p:nvSpPr>
        <p:spPr>
          <a:xfrm>
            <a:off x="947433" y="2125200"/>
            <a:ext cx="5726400" cy="2607600"/>
          </a:xfrm>
          <a:prstGeom prst="rect">
            <a:avLst/>
          </a:prstGeom>
        </p:spPr>
        <p:txBody>
          <a:bodyPr spcFirstLastPara="1" wrap="square" lIns="91425" tIns="91425" rIns="91425" bIns="91425" anchor="t" anchorCtr="0">
            <a:noAutofit/>
          </a:bodyPr>
          <a:lstStyle>
            <a:lvl1pPr lvl="0">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337620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960000" y="2094100"/>
            <a:ext cx="5396000" cy="2914800"/>
          </a:xfrm>
          <a:prstGeom prst="rect">
            <a:avLst/>
          </a:prstGeom>
        </p:spPr>
        <p:txBody>
          <a:bodyPr spcFirstLastPara="1" wrap="square" lIns="91425" tIns="91425" rIns="91425" bIns="91425" anchor="t" anchorCtr="0">
            <a:noAutofit/>
          </a:bodyPr>
          <a:lstStyle>
            <a:lvl1pPr marL="609585" lvl="0" indent="-372524">
              <a:spcBef>
                <a:spcPts val="0"/>
              </a:spcBef>
              <a:spcAft>
                <a:spcPts val="0"/>
              </a:spcAft>
              <a:buClr>
                <a:srgbClr val="999999"/>
              </a:buClr>
              <a:buSzPts val="800"/>
              <a:buFont typeface="Open Sans"/>
              <a:buChar char="-"/>
              <a:defRPr/>
            </a:lvl1pPr>
            <a:lvl2pPr marL="1219170" lvl="1" indent="-372524">
              <a:spcBef>
                <a:spcPts val="0"/>
              </a:spcBef>
              <a:spcAft>
                <a:spcPts val="0"/>
              </a:spcAft>
              <a:buClr>
                <a:srgbClr val="999999"/>
              </a:buClr>
              <a:buSzPts val="800"/>
              <a:buFont typeface="Open Sans"/>
              <a:buChar char="○"/>
              <a:defRPr/>
            </a:lvl2pPr>
            <a:lvl3pPr marL="1828754" lvl="2" indent="-372524">
              <a:spcBef>
                <a:spcPts val="0"/>
              </a:spcBef>
              <a:spcAft>
                <a:spcPts val="0"/>
              </a:spcAft>
              <a:buClr>
                <a:srgbClr val="999999"/>
              </a:buClr>
              <a:buSzPts val="800"/>
              <a:buFont typeface="Open Sans"/>
              <a:buChar char="■"/>
              <a:defRPr/>
            </a:lvl3pPr>
            <a:lvl4pPr marL="2438339" lvl="3" indent="-372524">
              <a:spcBef>
                <a:spcPts val="0"/>
              </a:spcBef>
              <a:spcAft>
                <a:spcPts val="0"/>
              </a:spcAft>
              <a:buClr>
                <a:srgbClr val="999999"/>
              </a:buClr>
              <a:buSzPts val="800"/>
              <a:buFont typeface="Open Sans"/>
              <a:buChar char="●"/>
              <a:defRPr/>
            </a:lvl4pPr>
            <a:lvl5pPr marL="3047924" lvl="4" indent="-406390">
              <a:spcBef>
                <a:spcPts val="0"/>
              </a:spcBef>
              <a:spcAft>
                <a:spcPts val="0"/>
              </a:spcAft>
              <a:buClr>
                <a:srgbClr val="999999"/>
              </a:buClr>
              <a:buSzPts val="1200"/>
              <a:buFont typeface="Open Sans"/>
              <a:buChar char="○"/>
              <a:defRPr/>
            </a:lvl5pPr>
            <a:lvl6pPr marL="3657509" lvl="5" indent="-406390">
              <a:spcBef>
                <a:spcPts val="0"/>
              </a:spcBef>
              <a:spcAft>
                <a:spcPts val="0"/>
              </a:spcAft>
              <a:buClr>
                <a:srgbClr val="999999"/>
              </a:buClr>
              <a:buSzPts val="1200"/>
              <a:buFont typeface="Open Sans"/>
              <a:buChar char="■"/>
              <a:defRPr/>
            </a:lvl6pPr>
            <a:lvl7pPr marL="4267093" lvl="6" indent="-364058">
              <a:spcBef>
                <a:spcPts val="0"/>
              </a:spcBef>
              <a:spcAft>
                <a:spcPts val="0"/>
              </a:spcAft>
              <a:buClr>
                <a:srgbClr val="999999"/>
              </a:buClr>
              <a:buSzPts val="700"/>
              <a:buFont typeface="Open Sans"/>
              <a:buChar char="●"/>
              <a:defRPr/>
            </a:lvl7pPr>
            <a:lvl8pPr marL="4876678" lvl="7" indent="-364058">
              <a:spcBef>
                <a:spcPts val="0"/>
              </a:spcBef>
              <a:spcAft>
                <a:spcPts val="0"/>
              </a:spcAft>
              <a:buClr>
                <a:srgbClr val="999999"/>
              </a:buClr>
              <a:buSzPts val="700"/>
              <a:buFont typeface="Open Sans"/>
              <a:buChar char="○"/>
              <a:defRPr/>
            </a:lvl8pPr>
            <a:lvl9pPr marL="5486263" lvl="8" indent="-355591">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a:off x="-1015898" y="-1069600"/>
            <a:ext cx="15748257" cy="8077335"/>
            <a:chOff x="-761924" y="-802200"/>
            <a:chExt cx="11811193" cy="6058001"/>
          </a:xfrm>
        </p:grpSpPr>
        <p:sp>
          <p:nvSpPr>
            <p:cNvPr id="61" name="Google Shape;61;p9"/>
            <p:cNvSpPr/>
            <p:nvPr/>
          </p:nvSpPr>
          <p:spPr>
            <a:xfrm>
              <a:off x="8488550" y="2453338"/>
              <a:ext cx="2560719" cy="2542980"/>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2" name="Google Shape;62;p9"/>
            <p:cNvSpPr/>
            <p:nvPr/>
          </p:nvSpPr>
          <p:spPr>
            <a:xfrm>
              <a:off x="8580412" y="3733918"/>
              <a:ext cx="1532504" cy="1521883"/>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3" name="Google Shape;63;p9"/>
            <p:cNvSpPr/>
            <p:nvPr/>
          </p:nvSpPr>
          <p:spPr>
            <a:xfrm>
              <a:off x="-761924" y="-802200"/>
              <a:ext cx="1832636" cy="181992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sp>
          <p:nvSpPr>
            <p:cNvPr id="64" name="Google Shape;64;p9"/>
            <p:cNvSpPr/>
            <p:nvPr/>
          </p:nvSpPr>
          <p:spPr>
            <a:xfrm>
              <a:off x="-509471" y="445028"/>
              <a:ext cx="1096770" cy="1089161"/>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33CFF8">
                <a:alpha val="5346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9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65"/>
        <p:cNvGrpSpPr/>
        <p:nvPr/>
      </p:nvGrpSpPr>
      <p:grpSpPr>
        <a:xfrm>
          <a:off x="0" y="0"/>
          <a:ext cx="0" cy="0"/>
          <a:chOff x="0" y="0"/>
          <a:chExt cx="0" cy="0"/>
        </a:xfrm>
      </p:grpSpPr>
      <p:sp>
        <p:nvSpPr>
          <p:cNvPr id="66" name="Google Shape;66;p10"/>
          <p:cNvSpPr>
            <a:spLocks noGrp="1"/>
          </p:cNvSpPr>
          <p:nvPr>
            <p:ph type="pic" idx="2"/>
          </p:nvPr>
        </p:nvSpPr>
        <p:spPr>
          <a:xfrm>
            <a:off x="0" y="0"/>
            <a:ext cx="12192000" cy="6858000"/>
          </a:xfrm>
          <a:prstGeom prst="rect">
            <a:avLst/>
          </a:prstGeom>
          <a:noFill/>
          <a:ln>
            <a:noFill/>
          </a:ln>
        </p:spPr>
      </p:sp>
      <p:sp>
        <p:nvSpPr>
          <p:cNvPr id="67" name="Google Shape;67;p10"/>
          <p:cNvSpPr txBox="1">
            <a:spLocks noGrp="1"/>
          </p:cNvSpPr>
          <p:nvPr>
            <p:ph type="body" idx="1"/>
          </p:nvPr>
        </p:nvSpPr>
        <p:spPr>
          <a:xfrm>
            <a:off x="960000" y="5329833"/>
            <a:ext cx="10272000" cy="806800"/>
          </a:xfrm>
          <a:prstGeom prst="rect">
            <a:avLst/>
          </a:prstGeom>
          <a:solidFill>
            <a:schemeClr val="lt1"/>
          </a:solidFill>
          <a:ln>
            <a:noFill/>
          </a:ln>
        </p:spPr>
        <p:txBody>
          <a:bodyPr spcFirstLastPara="1" wrap="square" lIns="91425" tIns="91425" rIns="91425" bIns="91425" anchor="t" anchorCtr="0">
            <a:noAutofit/>
          </a:bodyPr>
          <a:lstStyle>
            <a:lvl1pPr marL="609585" lvl="0" indent="-304792">
              <a:lnSpc>
                <a:spcPct val="100000"/>
              </a:lnSpc>
              <a:spcBef>
                <a:spcPts val="0"/>
              </a:spcBef>
              <a:spcAft>
                <a:spcPts val="0"/>
              </a:spcAft>
              <a:buSzPts val="200"/>
              <a:buFont typeface="Montserrat"/>
              <a:buNone/>
              <a:defRPr sz="4000" b="1">
                <a:solidFill>
                  <a:schemeClr val="dk1"/>
                </a:solidFill>
                <a:latin typeface="Montserrat"/>
                <a:ea typeface="Montserrat"/>
                <a:cs typeface="Montserrat"/>
                <a:sym typeface="Montserrat"/>
              </a:defRPr>
            </a:lvl1pPr>
          </a:lstStyle>
          <a:p>
            <a:endParaRPr/>
          </a:p>
        </p:txBody>
      </p:sp>
    </p:spTree>
    <p:extLst>
      <p:ext uri="{BB962C8B-B14F-4D97-AF65-F5344CB8AC3E}">
        <p14:creationId xmlns:p14="http://schemas.microsoft.com/office/powerpoint/2010/main" val="182218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1000" y="593367"/>
            <a:ext cx="10290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1000"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1pPr>
            <a:lvl2pPr marL="914400" lvl="1"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2pPr>
            <a:lvl3pPr marL="1371600" lvl="2"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3pPr>
            <a:lvl4pPr marL="1828800" lvl="3"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4pPr>
            <a:lvl5pPr marL="2286000" lvl="4"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5pPr>
            <a:lvl6pPr marL="2743200" lvl="5"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6pPr>
            <a:lvl7pPr marL="3200400" lvl="6"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7pPr>
            <a:lvl8pPr marL="3657600" lvl="7"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8pPr>
            <a:lvl9pPr marL="4114800" lvl="8" indent="-304800">
              <a:lnSpc>
                <a:spcPct val="115000"/>
              </a:lnSpc>
              <a:spcBef>
                <a:spcPts val="0"/>
              </a:spcBef>
              <a:spcAft>
                <a:spcPts val="0"/>
              </a:spcAft>
              <a:buClr>
                <a:schemeClr val="dk1"/>
              </a:buClr>
              <a:buSzPts val="1200"/>
              <a:buFont typeface="Onest"/>
              <a:buChar char="■"/>
              <a:defRPr sz="1200">
                <a:solidFill>
                  <a:schemeClr val="dk1"/>
                </a:solidFill>
                <a:latin typeface="Onest"/>
                <a:ea typeface="Onest"/>
                <a:cs typeface="Onest"/>
                <a:sym typeface="Onest"/>
              </a:defRPr>
            </a:lvl9pPr>
          </a:lstStyle>
          <a:p>
            <a:endParaRPr/>
          </a:p>
        </p:txBody>
      </p:sp>
    </p:spTree>
    <p:extLst>
      <p:ext uri="{BB962C8B-B14F-4D97-AF65-F5344CB8AC3E}">
        <p14:creationId xmlns:p14="http://schemas.microsoft.com/office/powerpoint/2010/main" val="952994707"/>
      </p:ext>
    </p:extLst>
  </p:cSld>
  <p:clrMap bg1="lt1" tx1="dk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27"/>
          <p:cNvPicPr preferRelativeResize="0">
            <a:picLocks noGrp="1"/>
          </p:cNvPicPr>
          <p:nvPr>
            <p:ph type="pic" idx="2"/>
          </p:nvPr>
        </p:nvPicPr>
        <p:blipFill rotWithShape="1">
          <a:blip r:embed="rId3">
            <a:alphaModFix/>
          </a:blip>
          <a:srcRect l="17333" r="17333"/>
          <a:stretch/>
        </p:blipFill>
        <p:spPr>
          <a:xfrm>
            <a:off x="7290201" y="939701"/>
            <a:ext cx="4978400" cy="4978400"/>
          </a:xfrm>
          <a:prstGeom prst="roundRect">
            <a:avLst>
              <a:gd name="adj" fmla="val 16667"/>
            </a:avLst>
          </a:prstGeom>
        </p:spPr>
      </p:pic>
      <p:pic>
        <p:nvPicPr>
          <p:cNvPr id="196" name="Google Shape;196;p27"/>
          <p:cNvPicPr preferRelativeResize="0"/>
          <p:nvPr/>
        </p:nvPicPr>
        <p:blipFill>
          <a:blip r:embed="rId4">
            <a:alphaModFix/>
          </a:blip>
          <a:stretch>
            <a:fillRect/>
          </a:stretch>
        </p:blipFill>
        <p:spPr>
          <a:xfrm>
            <a:off x="-1710336" y="-409366"/>
            <a:ext cx="4783467" cy="3353967"/>
          </a:xfrm>
          <a:prstGeom prst="rect">
            <a:avLst/>
          </a:prstGeom>
          <a:noFill/>
          <a:ln>
            <a:noFill/>
          </a:ln>
        </p:spPr>
      </p:pic>
      <p:sp>
        <p:nvSpPr>
          <p:cNvPr id="197" name="Google Shape;197;p27"/>
          <p:cNvSpPr/>
          <p:nvPr/>
        </p:nvSpPr>
        <p:spPr>
          <a:xfrm>
            <a:off x="9888086" y="4789552"/>
            <a:ext cx="2712967" cy="2694165"/>
          </a:xfrm>
          <a:custGeom>
            <a:avLst/>
            <a:gdLst/>
            <a:ahLst/>
            <a:cxnLst/>
            <a:rect l="l" t="t" r="r" b="b"/>
            <a:pathLst>
              <a:path w="853" h="849" extrusionOk="0">
                <a:moveTo>
                  <a:pt x="360" y="812"/>
                </a:moveTo>
                <a:cubicBezTo>
                  <a:pt x="39" y="495"/>
                  <a:pt x="39" y="495"/>
                  <a:pt x="39" y="495"/>
                </a:cubicBezTo>
                <a:cubicBezTo>
                  <a:pt x="0" y="456"/>
                  <a:pt x="0" y="392"/>
                  <a:pt x="39" y="354"/>
                </a:cubicBezTo>
                <a:cubicBezTo>
                  <a:pt x="360" y="37"/>
                  <a:pt x="360" y="37"/>
                  <a:pt x="360" y="37"/>
                </a:cubicBezTo>
                <a:cubicBezTo>
                  <a:pt x="397" y="0"/>
                  <a:pt x="456" y="0"/>
                  <a:pt x="494" y="37"/>
                </a:cubicBezTo>
                <a:cubicBezTo>
                  <a:pt x="814" y="354"/>
                  <a:pt x="814" y="354"/>
                  <a:pt x="814" y="354"/>
                </a:cubicBezTo>
                <a:cubicBezTo>
                  <a:pt x="853" y="392"/>
                  <a:pt x="853" y="456"/>
                  <a:pt x="814" y="495"/>
                </a:cubicBezTo>
                <a:cubicBezTo>
                  <a:pt x="494" y="812"/>
                  <a:pt x="494" y="812"/>
                  <a:pt x="494" y="812"/>
                </a:cubicBezTo>
                <a:cubicBezTo>
                  <a:pt x="456" y="849"/>
                  <a:pt x="397" y="849"/>
                  <a:pt x="360" y="812"/>
                </a:cubicBezTo>
                <a:close/>
              </a:path>
            </a:pathLst>
          </a:custGeom>
          <a:solidFill>
            <a:srgbClr val="FFFFFF">
              <a:alpha val="49060"/>
            </a:srgbClr>
          </a:solidFill>
          <a:ln>
            <a:noFill/>
          </a:ln>
        </p:spPr>
        <p:txBody>
          <a:bodyPr spcFirstLastPara="1" wrap="square" lIns="121900" tIns="60933" rIns="121900" bIns="60933" anchor="t" anchorCtr="0">
            <a:noAutofit/>
          </a:bodyPr>
          <a:lstStyle/>
          <a:p>
            <a:pPr defTabSz="1219170">
              <a:buClr>
                <a:srgbClr val="000000"/>
              </a:buClr>
            </a:pPr>
            <a:endParaRPr sz="2400" kern="0">
              <a:solidFill>
                <a:srgbClr val="000000"/>
              </a:solidFill>
              <a:latin typeface="Calibri"/>
              <a:ea typeface="Calibri"/>
              <a:cs typeface="Calibri"/>
              <a:sym typeface="Calibri"/>
            </a:endParaRPr>
          </a:p>
        </p:txBody>
      </p:sp>
      <p:sp>
        <p:nvSpPr>
          <p:cNvPr id="198" name="Google Shape;198;p27"/>
          <p:cNvSpPr txBox="1">
            <a:spLocks noGrp="1"/>
          </p:cNvSpPr>
          <p:nvPr>
            <p:ph type="ctrTitle"/>
          </p:nvPr>
        </p:nvSpPr>
        <p:spPr>
          <a:xfrm>
            <a:off x="173046" y="1267617"/>
            <a:ext cx="7055628" cy="4097399"/>
          </a:xfrm>
          <a:prstGeom prst="rect">
            <a:avLst/>
          </a:prstGeom>
        </p:spPr>
        <p:txBody>
          <a:bodyPr spcFirstLastPara="1" wrap="square" lIns="121900" tIns="121900" rIns="121900" bIns="121900" anchor="t" anchorCtr="0">
            <a:noAutofit/>
          </a:bodyPr>
          <a:lstStyle/>
          <a:p>
            <a:r>
              <a:rPr lang="en" dirty="0"/>
              <a:t>Data Driven Analysis and Launch Strategy</a:t>
            </a:r>
            <a:endParaRPr dirty="0">
              <a:solidFill>
                <a:schemeClr val="accent1"/>
              </a:solidFill>
            </a:endParaRPr>
          </a:p>
        </p:txBody>
      </p:sp>
      <p:sp>
        <p:nvSpPr>
          <p:cNvPr id="2" name="TextBox 1">
            <a:extLst>
              <a:ext uri="{FF2B5EF4-FFF2-40B4-BE49-F238E27FC236}">
                <a16:creationId xmlns:a16="http://schemas.microsoft.com/office/drawing/2014/main" id="{1251A175-C0D1-B88F-5845-447696174DE1}"/>
              </a:ext>
            </a:extLst>
          </p:cNvPr>
          <p:cNvSpPr txBox="1"/>
          <p:nvPr/>
        </p:nvSpPr>
        <p:spPr>
          <a:xfrm>
            <a:off x="316992" y="5205984"/>
            <a:ext cx="3590544" cy="400110"/>
          </a:xfrm>
          <a:prstGeom prst="rect">
            <a:avLst/>
          </a:prstGeom>
          <a:noFill/>
        </p:spPr>
        <p:txBody>
          <a:bodyPr wrap="square" rtlCol="0">
            <a:spAutoFit/>
          </a:bodyPr>
          <a:lstStyle/>
          <a:p>
            <a:r>
              <a:rPr lang="en-US" sz="1000" dirty="0"/>
              <a:t>Adrian Del Villar</a:t>
            </a:r>
          </a:p>
          <a:p>
            <a:r>
              <a:rPr lang="en-US" sz="1000" dirty="0"/>
              <a:t>adv@rockbusterstealth.com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46"/>
          <p:cNvSpPr txBox="1">
            <a:spLocks noGrp="1"/>
          </p:cNvSpPr>
          <p:nvPr>
            <p:ph type="ctrTitle"/>
          </p:nvPr>
        </p:nvSpPr>
        <p:spPr>
          <a:xfrm>
            <a:off x="947433" y="1098133"/>
            <a:ext cx="5099200" cy="1099200"/>
          </a:xfrm>
          <a:prstGeom prst="rect">
            <a:avLst/>
          </a:prstGeom>
        </p:spPr>
        <p:txBody>
          <a:bodyPr spcFirstLastPara="1" wrap="square" lIns="121900" tIns="121900" rIns="121900" bIns="121900" anchor="t" anchorCtr="0">
            <a:noAutofit/>
          </a:bodyPr>
          <a:lstStyle/>
          <a:p>
            <a:r>
              <a:rPr lang="en"/>
              <a:t>Thanks!</a:t>
            </a:r>
            <a:endParaRPr/>
          </a:p>
        </p:txBody>
      </p:sp>
      <p:sp>
        <p:nvSpPr>
          <p:cNvPr id="495" name="Google Shape;495;p46"/>
          <p:cNvSpPr txBox="1">
            <a:spLocks noGrp="1"/>
          </p:cNvSpPr>
          <p:nvPr>
            <p:ph type="subTitle" idx="1"/>
          </p:nvPr>
        </p:nvSpPr>
        <p:spPr>
          <a:xfrm>
            <a:off x="947433" y="2246633"/>
            <a:ext cx="5099200" cy="1342800"/>
          </a:xfrm>
          <a:prstGeom prst="rect">
            <a:avLst/>
          </a:prstGeom>
        </p:spPr>
        <p:txBody>
          <a:bodyPr spcFirstLastPara="1" wrap="square" lIns="121900" tIns="121900" rIns="121900" bIns="121900" anchor="t" anchorCtr="0">
            <a:noAutofit/>
          </a:bodyPr>
          <a:lstStyle/>
          <a:p>
            <a:pPr marL="0" indent="0">
              <a:buSzPts val="1100"/>
            </a:pPr>
            <a:r>
              <a:rPr lang="en" dirty="0"/>
              <a:t>Any questions?</a:t>
            </a:r>
          </a:p>
          <a:p>
            <a:pPr marL="0" indent="0">
              <a:buSzPts val="1100"/>
            </a:pPr>
            <a:r>
              <a:rPr lang="en" dirty="0"/>
              <a:t>Please reach out!</a:t>
            </a:r>
            <a:endParaRPr dirty="0"/>
          </a:p>
          <a:p>
            <a:pPr marL="0" indent="0">
              <a:spcBef>
                <a:spcPts val="1333"/>
              </a:spcBef>
              <a:buSzPts val="1100"/>
            </a:pPr>
            <a:r>
              <a:rPr lang="en-US" dirty="0"/>
              <a:t>adv@rockbusterstealth.com</a:t>
            </a:r>
            <a:endParaRPr dirty="0"/>
          </a:p>
          <a:p>
            <a:pPr marL="0" indent="0">
              <a:buSzPts val="1100"/>
            </a:pPr>
            <a:r>
              <a:rPr lang="en" dirty="0"/>
              <a:t>+91  620 421 838 </a:t>
            </a:r>
            <a:endParaRPr dirty="0"/>
          </a:p>
        </p:txBody>
      </p:sp>
      <p:pic>
        <p:nvPicPr>
          <p:cNvPr id="497" name="Google Shape;497;p46"/>
          <p:cNvPicPr preferRelativeResize="0">
            <a:picLocks noGrp="1"/>
          </p:cNvPicPr>
          <p:nvPr>
            <p:ph type="pic" idx="2"/>
          </p:nvPr>
        </p:nvPicPr>
        <p:blipFill rotWithShape="1">
          <a:blip r:embed="rId3">
            <a:alphaModFix/>
          </a:blip>
          <a:srcRect l="16675" r="16675"/>
          <a:stretch/>
        </p:blipFill>
        <p:spPr>
          <a:xfrm>
            <a:off x="7290201" y="939701"/>
            <a:ext cx="4978400" cy="4978400"/>
          </a:xfrm>
          <a:prstGeom prst="roundRect">
            <a:avLst>
              <a:gd name="adj" fmla="val 16667"/>
            </a:avLst>
          </a:prstGeom>
        </p:spPr>
      </p:pic>
      <p:pic>
        <p:nvPicPr>
          <p:cNvPr id="498" name="Google Shape;498;p46"/>
          <p:cNvPicPr preferRelativeResize="0"/>
          <p:nvPr/>
        </p:nvPicPr>
        <p:blipFill>
          <a:blip r:embed="rId4">
            <a:alphaModFix/>
          </a:blip>
          <a:stretch>
            <a:fillRect/>
          </a:stretch>
        </p:blipFill>
        <p:spPr>
          <a:xfrm rot="10800000">
            <a:off x="9382931" y="3814218"/>
            <a:ext cx="4783467" cy="3353967"/>
          </a:xfrm>
          <a:prstGeom prst="rect">
            <a:avLst/>
          </a:prstGeom>
          <a:noFill/>
          <a:ln>
            <a:noFill/>
          </a:ln>
        </p:spPr>
      </p:pic>
      <p:grpSp>
        <p:nvGrpSpPr>
          <p:cNvPr id="499" name="Google Shape;499;p46"/>
          <p:cNvGrpSpPr/>
          <p:nvPr/>
        </p:nvGrpSpPr>
        <p:grpSpPr>
          <a:xfrm>
            <a:off x="947449" y="3880934"/>
            <a:ext cx="516908" cy="516881"/>
            <a:chOff x="266768" y="1721375"/>
            <a:chExt cx="397907" cy="397887"/>
          </a:xfrm>
        </p:grpSpPr>
        <p:sp>
          <p:nvSpPr>
            <p:cNvPr id="500" name="Google Shape;500;p46"/>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1" name="Google Shape;501;p46"/>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502" name="Google Shape;502;p46"/>
          <p:cNvGrpSpPr/>
          <p:nvPr/>
        </p:nvGrpSpPr>
        <p:grpSpPr>
          <a:xfrm>
            <a:off x="2594677" y="3880934"/>
            <a:ext cx="516881" cy="516881"/>
            <a:chOff x="1379798" y="1723250"/>
            <a:chExt cx="397887" cy="397887"/>
          </a:xfrm>
        </p:grpSpPr>
        <p:sp>
          <p:nvSpPr>
            <p:cNvPr id="503" name="Google Shape;503;p46"/>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4" name="Google Shape;504;p46"/>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5" name="Google Shape;505;p46"/>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6" name="Google Shape;506;p46"/>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507" name="Google Shape;507;p46"/>
          <p:cNvGrpSpPr/>
          <p:nvPr/>
        </p:nvGrpSpPr>
        <p:grpSpPr>
          <a:xfrm>
            <a:off x="1771090" y="3880934"/>
            <a:ext cx="516855" cy="516881"/>
            <a:chOff x="864491" y="1723250"/>
            <a:chExt cx="397866" cy="397887"/>
          </a:xfrm>
        </p:grpSpPr>
        <p:sp>
          <p:nvSpPr>
            <p:cNvPr id="508" name="Google Shape;508;p46"/>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09" name="Google Shape;509;p46"/>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510" name="Google Shape;510;p46"/>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1"/>
          <p:cNvSpPr txBox="1">
            <a:spLocks noGrp="1"/>
          </p:cNvSpPr>
          <p:nvPr>
            <p:ph type="title"/>
          </p:nvPr>
        </p:nvSpPr>
        <p:spPr>
          <a:xfrm>
            <a:off x="1279900" y="876777"/>
            <a:ext cx="5487600" cy="770553"/>
          </a:xfrm>
          <a:prstGeom prst="rect">
            <a:avLst/>
          </a:prstGeom>
        </p:spPr>
        <p:txBody>
          <a:bodyPr spcFirstLastPara="1" wrap="square" lIns="121900" tIns="121900" rIns="121900" bIns="121900" anchor="t" anchorCtr="0">
            <a:noAutofit/>
          </a:bodyPr>
          <a:lstStyle/>
          <a:p>
            <a:r>
              <a:rPr lang="en" dirty="0"/>
              <a:t>Objective</a:t>
            </a:r>
            <a:endParaRPr dirty="0"/>
          </a:p>
        </p:txBody>
      </p:sp>
      <p:sp>
        <p:nvSpPr>
          <p:cNvPr id="243" name="Google Shape;243;p31"/>
          <p:cNvSpPr txBox="1">
            <a:spLocks noGrp="1"/>
          </p:cNvSpPr>
          <p:nvPr>
            <p:ph type="subTitle" idx="1"/>
          </p:nvPr>
        </p:nvSpPr>
        <p:spPr>
          <a:xfrm>
            <a:off x="1279900" y="1881019"/>
            <a:ext cx="5487600" cy="1827600"/>
          </a:xfrm>
          <a:prstGeom prst="rect">
            <a:avLst/>
          </a:prstGeom>
        </p:spPr>
        <p:txBody>
          <a:bodyPr spcFirstLastPara="1" wrap="square" lIns="121900" tIns="121900" rIns="121900" bIns="121900" anchor="t" anchorCtr="0">
            <a:noAutofit/>
          </a:bodyPr>
          <a:lstStyle/>
          <a:p>
            <a:pPr marL="0" indent="0"/>
            <a:r>
              <a:rPr lang="en-US" dirty="0"/>
              <a:t>Facing stiff competition from streaming services such as Netflix and Amazon Prime, the </a:t>
            </a:r>
            <a:r>
              <a:rPr lang="en-US" dirty="0" err="1"/>
              <a:t>Rockbuster</a:t>
            </a:r>
            <a:r>
              <a:rPr lang="en-US" dirty="0"/>
              <a:t> Stealth management team is planning to use its existing movie licenses to launch an online video rental service in order to stay competitive.   </a:t>
            </a:r>
          </a:p>
          <a:p>
            <a:pPr marL="0" indent="0"/>
            <a:r>
              <a:rPr lang="en-US" dirty="0"/>
              <a:t>This presentation will give data-driven insights to guide our 2020 company strategy</a:t>
            </a:r>
          </a:p>
        </p:txBody>
      </p:sp>
      <p:pic>
        <p:nvPicPr>
          <p:cNvPr id="244" name="Google Shape;244;p31"/>
          <p:cNvPicPr preferRelativeResize="0">
            <a:picLocks noGrp="1"/>
          </p:cNvPicPr>
          <p:nvPr>
            <p:ph type="pic" idx="2"/>
          </p:nvPr>
        </p:nvPicPr>
        <p:blipFill rotWithShape="1">
          <a:blip r:embed="rId3">
            <a:alphaModFix/>
          </a:blip>
          <a:srcRect l="-3926" t="14058" r="28266" b="35515"/>
          <a:stretch/>
        </p:blipFill>
        <p:spPr>
          <a:xfrm>
            <a:off x="7213600" y="876776"/>
            <a:ext cx="4978400" cy="4978400"/>
          </a:xfrm>
          <a:prstGeom prst="roundRect">
            <a:avLst>
              <a:gd name="adj" fmla="val 16667"/>
            </a:avLst>
          </a:prstGeom>
        </p:spPr>
      </p:pic>
      <p:pic>
        <p:nvPicPr>
          <p:cNvPr id="245" name="Google Shape;245;p31"/>
          <p:cNvPicPr preferRelativeResize="0"/>
          <p:nvPr/>
        </p:nvPicPr>
        <p:blipFill>
          <a:blip r:embed="rId4">
            <a:alphaModFix/>
          </a:blip>
          <a:stretch>
            <a:fillRect/>
          </a:stretch>
        </p:blipFill>
        <p:spPr>
          <a:xfrm rot="-2" flipH="1">
            <a:off x="9574031" y="-559149"/>
            <a:ext cx="4783467" cy="33539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5" name="Google Shape;386;p41">
            <a:extLst>
              <a:ext uri="{FF2B5EF4-FFF2-40B4-BE49-F238E27FC236}">
                <a16:creationId xmlns:a16="http://schemas.microsoft.com/office/drawing/2014/main" id="{AF0AB687-18F1-159C-BBBC-95659C368AEA}"/>
              </a:ext>
            </a:extLst>
          </p:cNvPr>
          <p:cNvPicPr preferRelativeResize="0">
            <a:picLocks/>
          </p:cNvPicPr>
          <p:nvPr/>
        </p:nvPicPr>
        <p:blipFill rotWithShape="1">
          <a:blip r:embed="rId3">
            <a:alphaModFix/>
          </a:blip>
          <a:srcRect l="16724" r="16724"/>
          <a:stretch/>
        </p:blipFill>
        <p:spPr>
          <a:xfrm>
            <a:off x="7290200" y="939701"/>
            <a:ext cx="5084680" cy="4978400"/>
          </a:xfrm>
          <a:prstGeom prst="roundRect">
            <a:avLst>
              <a:gd name="adj" fmla="val 16667"/>
            </a:avLst>
          </a:prstGeom>
          <a:noFill/>
          <a:ln>
            <a:noFill/>
          </a:ln>
        </p:spPr>
      </p:pic>
      <p:sp>
        <p:nvSpPr>
          <p:cNvPr id="242" name="Google Shape;242;p31"/>
          <p:cNvSpPr txBox="1">
            <a:spLocks noGrp="1"/>
          </p:cNvSpPr>
          <p:nvPr>
            <p:ph type="title"/>
          </p:nvPr>
        </p:nvSpPr>
        <p:spPr>
          <a:xfrm>
            <a:off x="1279900" y="347280"/>
            <a:ext cx="5487600" cy="770553"/>
          </a:xfrm>
          <a:prstGeom prst="rect">
            <a:avLst/>
          </a:prstGeom>
        </p:spPr>
        <p:txBody>
          <a:bodyPr spcFirstLastPara="1" wrap="square" lIns="121900" tIns="121900" rIns="121900" bIns="121900" anchor="t" anchorCtr="0">
            <a:noAutofit/>
          </a:bodyPr>
          <a:lstStyle/>
          <a:p>
            <a:r>
              <a:rPr lang="en" dirty="0"/>
              <a:t>Presentation Goals</a:t>
            </a:r>
            <a:endParaRPr dirty="0"/>
          </a:p>
        </p:txBody>
      </p:sp>
      <p:sp>
        <p:nvSpPr>
          <p:cNvPr id="243" name="Google Shape;243;p31"/>
          <p:cNvSpPr txBox="1">
            <a:spLocks noGrp="1"/>
          </p:cNvSpPr>
          <p:nvPr>
            <p:ph type="subTitle" idx="1"/>
          </p:nvPr>
        </p:nvSpPr>
        <p:spPr>
          <a:xfrm>
            <a:off x="853180" y="2794818"/>
            <a:ext cx="5706116" cy="1827600"/>
          </a:xfrm>
          <a:prstGeom prst="rect">
            <a:avLst/>
          </a:prstGeom>
        </p:spPr>
        <p:txBody>
          <a:bodyPr spcFirstLastPara="1" wrap="square" lIns="121900" tIns="121900" rIns="121900" bIns="121900" anchor="t" anchorCtr="0">
            <a:noAutofit/>
          </a:bodyPr>
          <a:lstStyle/>
          <a:p>
            <a:pPr marL="0" indent="0"/>
            <a:r>
              <a:rPr lang="en-US" sz="1600" dirty="0"/>
              <a:t>● Which movies contributed the most/least to revenue gain? </a:t>
            </a:r>
          </a:p>
          <a:p>
            <a:pPr marL="0" indent="0"/>
            <a:r>
              <a:rPr lang="en-US" sz="1600" dirty="0"/>
              <a:t>● What was the average rental duration for all videos? </a:t>
            </a:r>
          </a:p>
          <a:p>
            <a:pPr marL="0" indent="0"/>
            <a:r>
              <a:rPr lang="en-US" sz="1600" dirty="0"/>
              <a:t>● Which countries are </a:t>
            </a:r>
            <a:r>
              <a:rPr lang="en-US" sz="1600" dirty="0" err="1"/>
              <a:t>Rockbuster</a:t>
            </a:r>
            <a:r>
              <a:rPr lang="en-US" sz="1600" dirty="0"/>
              <a:t> customers based in? </a:t>
            </a:r>
          </a:p>
          <a:p>
            <a:pPr marL="0" indent="0"/>
            <a:r>
              <a:rPr lang="en-US" sz="1600" dirty="0"/>
              <a:t>● Where are customers with a high lifetime value based? </a:t>
            </a:r>
          </a:p>
          <a:p>
            <a:pPr marL="0" indent="0"/>
            <a:r>
              <a:rPr lang="en-US" sz="1600" dirty="0"/>
              <a:t>● Do sales figures vary between geographic regions?</a:t>
            </a:r>
          </a:p>
        </p:txBody>
      </p:sp>
      <p:pic>
        <p:nvPicPr>
          <p:cNvPr id="245" name="Google Shape;245;p31"/>
          <p:cNvPicPr preferRelativeResize="0"/>
          <p:nvPr/>
        </p:nvPicPr>
        <p:blipFill>
          <a:blip r:embed="rId4">
            <a:alphaModFix/>
          </a:blip>
          <a:stretch>
            <a:fillRect/>
          </a:stretch>
        </p:blipFill>
        <p:spPr>
          <a:xfrm rot="-2" flipH="1">
            <a:off x="9574031" y="-559149"/>
            <a:ext cx="4783467" cy="3353965"/>
          </a:xfrm>
          <a:prstGeom prst="rect">
            <a:avLst/>
          </a:prstGeom>
          <a:noFill/>
          <a:ln>
            <a:noFill/>
          </a:ln>
        </p:spPr>
      </p:pic>
      <p:sp>
        <p:nvSpPr>
          <p:cNvPr id="2" name="TextBox 1">
            <a:extLst>
              <a:ext uri="{FF2B5EF4-FFF2-40B4-BE49-F238E27FC236}">
                <a16:creationId xmlns:a16="http://schemas.microsoft.com/office/drawing/2014/main" id="{45E55966-5D03-8596-7FF9-F5560924E77D}"/>
              </a:ext>
            </a:extLst>
          </p:cNvPr>
          <p:cNvSpPr txBox="1"/>
          <p:nvPr/>
        </p:nvSpPr>
        <p:spPr>
          <a:xfrm>
            <a:off x="895852" y="1552057"/>
            <a:ext cx="4693920" cy="1077218"/>
          </a:xfrm>
          <a:prstGeom prst="rect">
            <a:avLst/>
          </a:prstGeom>
          <a:noFill/>
        </p:spPr>
        <p:txBody>
          <a:bodyPr wrap="square" rtlCol="0">
            <a:spAutoFit/>
          </a:bodyPr>
          <a:lstStyle/>
          <a:p>
            <a:r>
              <a:rPr lang="en-US" sz="1600" dirty="0"/>
              <a:t>Through data aggregation and analysis using SQL queries and Tableau visualizations we will address the following questions and give strategy recommendations based on our findings.</a:t>
            </a:r>
          </a:p>
        </p:txBody>
      </p:sp>
    </p:spTree>
    <p:extLst>
      <p:ext uri="{BB962C8B-B14F-4D97-AF65-F5344CB8AC3E}">
        <p14:creationId xmlns:p14="http://schemas.microsoft.com/office/powerpoint/2010/main" val="3989273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idx="6"/>
          </p:nvPr>
        </p:nvSpPr>
        <p:spPr>
          <a:xfrm>
            <a:off x="947421" y="307617"/>
            <a:ext cx="3999350" cy="763600"/>
          </a:xfrm>
          <a:prstGeom prst="rect">
            <a:avLst/>
          </a:prstGeom>
        </p:spPr>
        <p:txBody>
          <a:bodyPr spcFirstLastPara="1" wrap="square" lIns="121900" tIns="121900" rIns="121900" bIns="121900" anchor="t" anchorCtr="0">
            <a:noAutofit/>
          </a:bodyPr>
          <a:lstStyle/>
          <a:p>
            <a:r>
              <a:rPr lang="en" dirty="0"/>
              <a:t>How long are customers renting movies for?</a:t>
            </a:r>
            <a:endParaRPr dirty="0"/>
          </a:p>
        </p:txBody>
      </p:sp>
      <p:sp>
        <p:nvSpPr>
          <p:cNvPr id="17" name="Rectangle: Rounded Corners 16">
            <a:extLst>
              <a:ext uri="{FF2B5EF4-FFF2-40B4-BE49-F238E27FC236}">
                <a16:creationId xmlns:a16="http://schemas.microsoft.com/office/drawing/2014/main" id="{B75450D1-714D-694F-13F7-5CCA33C26952}"/>
              </a:ext>
            </a:extLst>
          </p:cNvPr>
          <p:cNvSpPr/>
          <p:nvPr/>
        </p:nvSpPr>
        <p:spPr>
          <a:xfrm>
            <a:off x="1054100" y="5137150"/>
            <a:ext cx="2514600" cy="106045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Minimum</a:t>
            </a:r>
          </a:p>
          <a:p>
            <a:pPr algn="ctr"/>
            <a:r>
              <a:rPr lang="en-US" dirty="0">
                <a:solidFill>
                  <a:schemeClr val="bg2"/>
                </a:solidFill>
              </a:rPr>
              <a:t>3</a:t>
            </a:r>
            <a:r>
              <a:rPr lang="en-US" dirty="0"/>
              <a:t> </a:t>
            </a:r>
            <a:r>
              <a:rPr lang="en-US" sz="1200" dirty="0"/>
              <a:t>Days</a:t>
            </a:r>
            <a:endParaRPr lang="en-US" dirty="0"/>
          </a:p>
        </p:txBody>
      </p:sp>
      <p:sp>
        <p:nvSpPr>
          <p:cNvPr id="18" name="Rectangle: Rounded Corners 17">
            <a:extLst>
              <a:ext uri="{FF2B5EF4-FFF2-40B4-BE49-F238E27FC236}">
                <a16:creationId xmlns:a16="http://schemas.microsoft.com/office/drawing/2014/main" id="{7841C65B-1EB7-BFAE-D2FE-74BBC07E15BF}"/>
              </a:ext>
            </a:extLst>
          </p:cNvPr>
          <p:cNvSpPr/>
          <p:nvPr/>
        </p:nvSpPr>
        <p:spPr>
          <a:xfrm>
            <a:off x="1054100" y="3700808"/>
            <a:ext cx="2514600" cy="106045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Average</a:t>
            </a:r>
          </a:p>
          <a:p>
            <a:pPr algn="ctr"/>
            <a:r>
              <a:rPr lang="en-US" dirty="0">
                <a:solidFill>
                  <a:schemeClr val="bg2"/>
                </a:solidFill>
              </a:rPr>
              <a:t>5</a:t>
            </a:r>
            <a:r>
              <a:rPr lang="en-US" dirty="0"/>
              <a:t> </a:t>
            </a:r>
            <a:r>
              <a:rPr lang="en-US" sz="1200" dirty="0"/>
              <a:t>Days</a:t>
            </a:r>
            <a:endParaRPr lang="en-US" dirty="0"/>
          </a:p>
        </p:txBody>
      </p:sp>
      <p:sp>
        <p:nvSpPr>
          <p:cNvPr id="19" name="Rectangle: Rounded Corners 18">
            <a:extLst>
              <a:ext uri="{FF2B5EF4-FFF2-40B4-BE49-F238E27FC236}">
                <a16:creationId xmlns:a16="http://schemas.microsoft.com/office/drawing/2014/main" id="{29B29470-6A4E-6AAB-2D63-58EDD4DECEFC}"/>
              </a:ext>
            </a:extLst>
          </p:cNvPr>
          <p:cNvSpPr/>
          <p:nvPr/>
        </p:nvSpPr>
        <p:spPr>
          <a:xfrm>
            <a:off x="1054100" y="2264466"/>
            <a:ext cx="2514600" cy="106045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Maximum</a:t>
            </a:r>
          </a:p>
          <a:p>
            <a:pPr algn="ctr"/>
            <a:r>
              <a:rPr lang="en-US" dirty="0">
                <a:solidFill>
                  <a:schemeClr val="bg2"/>
                </a:solidFill>
              </a:rPr>
              <a:t>7</a:t>
            </a:r>
            <a:r>
              <a:rPr lang="en-US" dirty="0"/>
              <a:t> </a:t>
            </a:r>
            <a:r>
              <a:rPr lang="en-US" sz="1200" dirty="0"/>
              <a:t>Days</a:t>
            </a:r>
            <a:endParaRPr lang="en-US" dirty="0"/>
          </a:p>
        </p:txBody>
      </p:sp>
      <p:grpSp>
        <p:nvGrpSpPr>
          <p:cNvPr id="29" name="Group 28">
            <a:extLst>
              <a:ext uri="{FF2B5EF4-FFF2-40B4-BE49-F238E27FC236}">
                <a16:creationId xmlns:a16="http://schemas.microsoft.com/office/drawing/2014/main" id="{72E70687-0C84-418D-F59F-3ED817AD50C5}"/>
              </a:ext>
            </a:extLst>
          </p:cNvPr>
          <p:cNvGrpSpPr/>
          <p:nvPr/>
        </p:nvGrpSpPr>
        <p:grpSpPr>
          <a:xfrm>
            <a:off x="5533390" y="2851701"/>
            <a:ext cx="4963160" cy="4006299"/>
            <a:chOff x="5120640" y="1968361"/>
            <a:chExt cx="4963160" cy="4006299"/>
          </a:xfrm>
          <a:effectLst>
            <a:outerShdw blurRad="50800" dist="38100" dir="10800000" algn="r" rotWithShape="0">
              <a:prstClr val="black">
                <a:alpha val="40000"/>
              </a:prstClr>
            </a:outerShdw>
          </a:effectLst>
        </p:grpSpPr>
        <p:pic>
          <p:nvPicPr>
            <p:cNvPr id="20" name="Picture 19">
              <a:extLst>
                <a:ext uri="{FF2B5EF4-FFF2-40B4-BE49-F238E27FC236}">
                  <a16:creationId xmlns:a16="http://schemas.microsoft.com/office/drawing/2014/main" id="{17922FAE-20FA-2332-597D-95A564038DD0}"/>
                </a:ext>
              </a:extLst>
            </p:cNvPr>
            <p:cNvPicPr>
              <a:picLocks noChangeAspect="1"/>
            </p:cNvPicPr>
            <p:nvPr/>
          </p:nvPicPr>
          <p:blipFill>
            <a:blip r:embed="rId3"/>
            <a:stretch>
              <a:fillRect/>
            </a:stretch>
          </p:blipFill>
          <p:spPr>
            <a:xfrm>
              <a:off x="5230454" y="1968361"/>
              <a:ext cx="4853346" cy="4006299"/>
            </a:xfrm>
            <a:prstGeom prst="rect">
              <a:avLst/>
            </a:prstGeom>
          </p:spPr>
        </p:pic>
        <p:pic>
          <p:nvPicPr>
            <p:cNvPr id="28" name="Picture 27">
              <a:extLst>
                <a:ext uri="{FF2B5EF4-FFF2-40B4-BE49-F238E27FC236}">
                  <a16:creationId xmlns:a16="http://schemas.microsoft.com/office/drawing/2014/main" id="{49E5E6AA-5E3F-4B29-F198-DCD41F2272AC}"/>
                </a:ext>
              </a:extLst>
            </p:cNvPr>
            <p:cNvPicPr>
              <a:picLocks noChangeAspect="1"/>
            </p:cNvPicPr>
            <p:nvPr/>
          </p:nvPicPr>
          <p:blipFill rotWithShape="1">
            <a:blip r:embed="rId4"/>
            <a:srcRect l="-6109" r="6109"/>
            <a:stretch/>
          </p:blipFill>
          <p:spPr>
            <a:xfrm>
              <a:off x="5120640" y="2189578"/>
              <a:ext cx="4739444" cy="2369722"/>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a:spLocks noGrp="1"/>
          </p:cNvSpPr>
          <p:nvPr>
            <p:ph type="title"/>
          </p:nvPr>
        </p:nvSpPr>
        <p:spPr>
          <a:xfrm>
            <a:off x="862464" y="105687"/>
            <a:ext cx="5481513" cy="763600"/>
          </a:xfrm>
          <a:prstGeom prst="rect">
            <a:avLst/>
          </a:prstGeom>
        </p:spPr>
        <p:txBody>
          <a:bodyPr spcFirstLastPara="1" wrap="square" lIns="121900" tIns="121900" rIns="121900" bIns="121900" anchor="t" anchorCtr="0">
            <a:noAutofit/>
          </a:bodyPr>
          <a:lstStyle/>
          <a:p>
            <a:r>
              <a:rPr lang="en" dirty="0"/>
              <a:t>What movies are Rockbuster customers watching?</a:t>
            </a:r>
            <a:endParaRPr dirty="0"/>
          </a:p>
        </p:txBody>
      </p:sp>
      <p:pic>
        <p:nvPicPr>
          <p:cNvPr id="11" name="Picture 10">
            <a:extLst>
              <a:ext uri="{FF2B5EF4-FFF2-40B4-BE49-F238E27FC236}">
                <a16:creationId xmlns:a16="http://schemas.microsoft.com/office/drawing/2014/main" id="{26D498CB-CE6A-E7F2-82DE-10F20B8FB75F}"/>
              </a:ext>
            </a:extLst>
          </p:cNvPr>
          <p:cNvPicPr>
            <a:picLocks noChangeAspect="1"/>
          </p:cNvPicPr>
          <p:nvPr/>
        </p:nvPicPr>
        <p:blipFill>
          <a:blip r:embed="rId3"/>
          <a:stretch>
            <a:fillRect/>
          </a:stretch>
        </p:blipFill>
        <p:spPr>
          <a:xfrm>
            <a:off x="859741" y="1881505"/>
            <a:ext cx="2743479" cy="4675736"/>
          </a:xfrm>
          <a:prstGeom prst="rect">
            <a:avLst/>
          </a:prstGeom>
        </p:spPr>
      </p:pic>
      <p:pic>
        <p:nvPicPr>
          <p:cNvPr id="13" name="Picture 12">
            <a:extLst>
              <a:ext uri="{FF2B5EF4-FFF2-40B4-BE49-F238E27FC236}">
                <a16:creationId xmlns:a16="http://schemas.microsoft.com/office/drawing/2014/main" id="{F30E77A6-3F37-9094-03D5-D4403D4C2C28}"/>
              </a:ext>
            </a:extLst>
          </p:cNvPr>
          <p:cNvPicPr>
            <a:picLocks noChangeAspect="1"/>
          </p:cNvPicPr>
          <p:nvPr/>
        </p:nvPicPr>
        <p:blipFill>
          <a:blip r:embed="rId4"/>
          <a:stretch>
            <a:fillRect/>
          </a:stretch>
        </p:blipFill>
        <p:spPr>
          <a:xfrm>
            <a:off x="8015228" y="1881505"/>
            <a:ext cx="2788170" cy="4675736"/>
          </a:xfrm>
          <a:prstGeom prst="rect">
            <a:avLst/>
          </a:prstGeom>
        </p:spPr>
      </p:pic>
      <p:sp>
        <p:nvSpPr>
          <p:cNvPr id="14" name="Rectangle: Rounded Corners 13">
            <a:extLst>
              <a:ext uri="{FF2B5EF4-FFF2-40B4-BE49-F238E27FC236}">
                <a16:creationId xmlns:a16="http://schemas.microsoft.com/office/drawing/2014/main" id="{97E1E08F-25D8-057E-D34A-1D1A7C4DDF62}"/>
              </a:ext>
            </a:extLst>
          </p:cNvPr>
          <p:cNvSpPr/>
          <p:nvPr/>
        </p:nvSpPr>
        <p:spPr>
          <a:xfrm>
            <a:off x="8286750" y="424543"/>
            <a:ext cx="1983921" cy="76360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Revenue</a:t>
            </a:r>
          </a:p>
          <a:p>
            <a:pPr algn="ctr"/>
            <a:r>
              <a:rPr lang="en-US" sz="1800" b="0" i="0" u="none" strike="noStrike" dirty="0">
                <a:solidFill>
                  <a:schemeClr val="bg2"/>
                </a:solidFill>
                <a:effectLst/>
                <a:latin typeface="Calibri" panose="020F0502020204030204" pitchFamily="34" charset="0"/>
              </a:rPr>
              <a:t>$61,312.04 </a:t>
            </a:r>
            <a:endParaRPr lang="en-US" dirty="0">
              <a:solidFill>
                <a:schemeClr val="bg2"/>
              </a:solidFill>
            </a:endParaRPr>
          </a:p>
        </p:txBody>
      </p:sp>
      <p:sp>
        <p:nvSpPr>
          <p:cNvPr id="16" name="Rectangle: Rounded Corners 15">
            <a:extLst>
              <a:ext uri="{FF2B5EF4-FFF2-40B4-BE49-F238E27FC236}">
                <a16:creationId xmlns:a16="http://schemas.microsoft.com/office/drawing/2014/main" id="{570F1DC5-0CF2-6B93-5669-8D0262B22919}"/>
              </a:ext>
            </a:extLst>
          </p:cNvPr>
          <p:cNvSpPr/>
          <p:nvPr/>
        </p:nvSpPr>
        <p:spPr>
          <a:xfrm>
            <a:off x="4415139" y="2647188"/>
            <a:ext cx="2788170" cy="781812"/>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latin typeface="Onest" panose="020B0604020202020204" charset="0"/>
            </a:endParaRPr>
          </a:p>
          <a:p>
            <a:endParaRPr lang="en-US" sz="1200" dirty="0">
              <a:latin typeface="Onest" panose="020B0604020202020204" charset="0"/>
            </a:endParaRPr>
          </a:p>
          <a:p>
            <a:endParaRPr lang="en-US" sz="1200" dirty="0">
              <a:latin typeface="Onest" panose="020B0604020202020204" charset="0"/>
            </a:endParaRPr>
          </a:p>
          <a:p>
            <a:endParaRPr lang="en-US" sz="1200" dirty="0">
              <a:latin typeface="Onest" panose="020B0604020202020204" charset="0"/>
            </a:endParaRPr>
          </a:p>
          <a:p>
            <a:r>
              <a:rPr lang="en-US" sz="1200" dirty="0">
                <a:latin typeface="Onest" panose="020B0604020202020204" charset="0"/>
              </a:rPr>
              <a:t>The top 10 movies made up</a:t>
            </a:r>
            <a:r>
              <a:rPr lang="en-US" sz="1200" dirty="0">
                <a:solidFill>
                  <a:schemeClr val="bg2"/>
                </a:solidFill>
                <a:latin typeface="Onest" panose="020B0604020202020204" charset="0"/>
              </a:rPr>
              <a:t> 3% </a:t>
            </a:r>
            <a:r>
              <a:rPr lang="en-US" sz="1200" dirty="0">
                <a:latin typeface="Onest" panose="020B0604020202020204" charset="0"/>
              </a:rPr>
              <a:t>of total revenue while the bottom 10 made up </a:t>
            </a:r>
            <a:r>
              <a:rPr lang="en-US" sz="1200" dirty="0">
                <a:solidFill>
                  <a:schemeClr val="bg2"/>
                </a:solidFill>
                <a:latin typeface="Onest" panose="020B0604020202020204" charset="0"/>
              </a:rPr>
              <a:t>.1%</a:t>
            </a:r>
          </a:p>
          <a:p>
            <a:endParaRPr lang="en-US" sz="1200" dirty="0">
              <a:latin typeface="Onest" panose="020B0604020202020204" charset="0"/>
            </a:endParaRPr>
          </a:p>
          <a:p>
            <a:endParaRPr lang="en-US" sz="1200" dirty="0">
              <a:latin typeface="Onest" panose="020B0604020202020204" charset="0"/>
            </a:endParaRPr>
          </a:p>
          <a:p>
            <a:endParaRPr lang="en-US" sz="1200" dirty="0">
              <a:latin typeface="Onest" panose="020B0604020202020204" charset="0"/>
            </a:endParaRPr>
          </a:p>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idx="6"/>
          </p:nvPr>
        </p:nvSpPr>
        <p:spPr>
          <a:xfrm>
            <a:off x="758832" y="432694"/>
            <a:ext cx="10272000" cy="763600"/>
          </a:xfrm>
          <a:prstGeom prst="rect">
            <a:avLst/>
          </a:prstGeom>
        </p:spPr>
        <p:txBody>
          <a:bodyPr spcFirstLastPara="1" wrap="square" lIns="121900" tIns="121900" rIns="121900" bIns="121900" anchor="t" anchorCtr="0">
            <a:noAutofit/>
          </a:bodyPr>
          <a:lstStyle/>
          <a:p>
            <a:r>
              <a:rPr lang="en" dirty="0"/>
              <a:t>Where are your customers?</a:t>
            </a:r>
            <a:endParaRPr dirty="0"/>
          </a:p>
        </p:txBody>
      </p:sp>
      <p:pic>
        <p:nvPicPr>
          <p:cNvPr id="15" name="Picture 14">
            <a:extLst>
              <a:ext uri="{FF2B5EF4-FFF2-40B4-BE49-F238E27FC236}">
                <a16:creationId xmlns:a16="http://schemas.microsoft.com/office/drawing/2014/main" id="{F89A9809-ADB5-9B65-A9BC-C8E59C513BB4}"/>
              </a:ext>
            </a:extLst>
          </p:cNvPr>
          <p:cNvPicPr>
            <a:picLocks noChangeAspect="1"/>
          </p:cNvPicPr>
          <p:nvPr/>
        </p:nvPicPr>
        <p:blipFill>
          <a:blip r:embed="rId3"/>
          <a:stretch>
            <a:fillRect/>
          </a:stretch>
        </p:blipFill>
        <p:spPr>
          <a:xfrm>
            <a:off x="189597" y="1562003"/>
            <a:ext cx="7372423" cy="4702630"/>
          </a:xfrm>
          <a:prstGeom prst="rect">
            <a:avLst/>
          </a:prstGeom>
        </p:spPr>
      </p:pic>
      <p:sp>
        <p:nvSpPr>
          <p:cNvPr id="16" name="Rectangle: Rounded Corners 15">
            <a:extLst>
              <a:ext uri="{FF2B5EF4-FFF2-40B4-BE49-F238E27FC236}">
                <a16:creationId xmlns:a16="http://schemas.microsoft.com/office/drawing/2014/main" id="{7703BE5C-6798-B6E2-26C8-1C0BCA420673}"/>
              </a:ext>
            </a:extLst>
          </p:cNvPr>
          <p:cNvSpPr/>
          <p:nvPr/>
        </p:nvSpPr>
        <p:spPr>
          <a:xfrm>
            <a:off x="7433310" y="432694"/>
            <a:ext cx="1983921" cy="76360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Customers</a:t>
            </a:r>
          </a:p>
          <a:p>
            <a:pPr algn="ctr"/>
            <a:r>
              <a:rPr lang="en-US" dirty="0">
                <a:solidFill>
                  <a:schemeClr val="bg2"/>
                </a:solidFill>
              </a:rPr>
              <a:t>599</a:t>
            </a:r>
          </a:p>
        </p:txBody>
      </p:sp>
      <p:sp>
        <p:nvSpPr>
          <p:cNvPr id="17" name="TextBox 16">
            <a:extLst>
              <a:ext uri="{FF2B5EF4-FFF2-40B4-BE49-F238E27FC236}">
                <a16:creationId xmlns:a16="http://schemas.microsoft.com/office/drawing/2014/main" id="{D1DA483E-CBA8-44E4-7273-E53AD7B2D469}"/>
              </a:ext>
            </a:extLst>
          </p:cNvPr>
          <p:cNvSpPr txBox="1"/>
          <p:nvPr/>
        </p:nvSpPr>
        <p:spPr>
          <a:xfrm>
            <a:off x="8168315" y="1613118"/>
            <a:ext cx="3834088" cy="1815882"/>
          </a:xfrm>
          <a:prstGeom prst="rect">
            <a:avLst/>
          </a:prstGeom>
          <a:noFill/>
        </p:spPr>
        <p:txBody>
          <a:bodyPr wrap="square" rtlCol="0">
            <a:spAutoFit/>
          </a:bodyPr>
          <a:lstStyle/>
          <a:p>
            <a:r>
              <a:rPr lang="en-US" sz="1400" dirty="0">
                <a:latin typeface="Onest" panose="020B0604020202020204" charset="0"/>
              </a:rPr>
              <a:t>The top 3 countries by customer count India (60), China (53), and The United States (36) make up </a:t>
            </a:r>
            <a:r>
              <a:rPr lang="en-US" sz="1400" dirty="0">
                <a:solidFill>
                  <a:schemeClr val="accent1"/>
                </a:solidFill>
                <a:latin typeface="Onest" panose="020B0604020202020204" charset="0"/>
              </a:rPr>
              <a:t>24.8% </a:t>
            </a:r>
            <a:r>
              <a:rPr lang="en-US" sz="1400" dirty="0">
                <a:latin typeface="Onest" panose="020B0604020202020204" charset="0"/>
              </a:rPr>
              <a:t>of your customer base.</a:t>
            </a:r>
          </a:p>
          <a:p>
            <a:endParaRPr lang="en-US" sz="1400" dirty="0">
              <a:latin typeface="Onest" panose="020B0604020202020204" charset="0"/>
            </a:endParaRPr>
          </a:p>
          <a:p>
            <a:r>
              <a:rPr lang="en-US" sz="1400" dirty="0">
                <a:latin typeface="Onest" panose="020B0604020202020204" charset="0"/>
              </a:rPr>
              <a:t>There is growth potential for emerging markets  that already show a strong customer base such as Japan (31) Mexico (30) the Russian Federation (28), and Brazil (28) </a:t>
            </a:r>
          </a:p>
        </p:txBody>
      </p:sp>
      <p:pic>
        <p:nvPicPr>
          <p:cNvPr id="19" name="Picture 18">
            <a:extLst>
              <a:ext uri="{FF2B5EF4-FFF2-40B4-BE49-F238E27FC236}">
                <a16:creationId xmlns:a16="http://schemas.microsoft.com/office/drawing/2014/main" id="{C5ED6C3D-5F5D-2814-ADF5-195F7748A9DC}"/>
              </a:ext>
            </a:extLst>
          </p:cNvPr>
          <p:cNvPicPr>
            <a:picLocks noChangeAspect="1"/>
          </p:cNvPicPr>
          <p:nvPr/>
        </p:nvPicPr>
        <p:blipFill>
          <a:blip r:embed="rId4"/>
          <a:stretch>
            <a:fillRect/>
          </a:stretch>
        </p:blipFill>
        <p:spPr>
          <a:xfrm>
            <a:off x="8168315" y="3596368"/>
            <a:ext cx="3076575" cy="3143250"/>
          </a:xfrm>
          <a:prstGeom prst="rect">
            <a:avLst/>
          </a:prstGeom>
        </p:spPr>
      </p:pic>
      <p:sp>
        <p:nvSpPr>
          <p:cNvPr id="2" name="Rectangle: Rounded Corners 1">
            <a:extLst>
              <a:ext uri="{FF2B5EF4-FFF2-40B4-BE49-F238E27FC236}">
                <a16:creationId xmlns:a16="http://schemas.microsoft.com/office/drawing/2014/main" id="{7E86E3FD-8619-892C-4CE6-547714D6F440}"/>
              </a:ext>
            </a:extLst>
          </p:cNvPr>
          <p:cNvSpPr/>
          <p:nvPr/>
        </p:nvSpPr>
        <p:spPr>
          <a:xfrm>
            <a:off x="9706602" y="432694"/>
            <a:ext cx="2181279" cy="76360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rPr>
              <a:t>109</a:t>
            </a:r>
            <a:r>
              <a:rPr lang="en-US" dirty="0"/>
              <a:t> </a:t>
            </a:r>
          </a:p>
          <a:p>
            <a:pPr algn="ctr"/>
            <a:r>
              <a:rPr lang="en-US" dirty="0"/>
              <a:t>Different Countries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 name="Google Shape;426;p44">
            <a:extLst>
              <a:ext uri="{FF2B5EF4-FFF2-40B4-BE49-F238E27FC236}">
                <a16:creationId xmlns:a16="http://schemas.microsoft.com/office/drawing/2014/main" id="{573B65A1-5629-926C-57E2-44B84365744D}"/>
              </a:ext>
            </a:extLst>
          </p:cNvPr>
          <p:cNvSpPr txBox="1">
            <a:spLocks/>
          </p:cNvSpPr>
          <p:nvPr/>
        </p:nvSpPr>
        <p:spPr>
          <a:xfrm>
            <a:off x="0" y="0"/>
            <a:ext cx="5951764" cy="76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en-US" kern="0" dirty="0"/>
              <a:t>Which countries are generating the most revenue?</a:t>
            </a:r>
          </a:p>
        </p:txBody>
      </p:sp>
      <p:pic>
        <p:nvPicPr>
          <p:cNvPr id="6" name="Picture 5">
            <a:extLst>
              <a:ext uri="{FF2B5EF4-FFF2-40B4-BE49-F238E27FC236}">
                <a16:creationId xmlns:a16="http://schemas.microsoft.com/office/drawing/2014/main" id="{56104887-9D2B-87AC-E4B2-1350844EC4E8}"/>
              </a:ext>
            </a:extLst>
          </p:cNvPr>
          <p:cNvPicPr>
            <a:picLocks noChangeAspect="1"/>
          </p:cNvPicPr>
          <p:nvPr/>
        </p:nvPicPr>
        <p:blipFill>
          <a:blip r:embed="rId3"/>
          <a:stretch>
            <a:fillRect/>
          </a:stretch>
        </p:blipFill>
        <p:spPr>
          <a:xfrm>
            <a:off x="0" y="1690720"/>
            <a:ext cx="4920403" cy="5016968"/>
          </a:xfrm>
          <a:prstGeom prst="rect">
            <a:avLst/>
          </a:prstGeom>
        </p:spPr>
      </p:pic>
      <p:sp>
        <p:nvSpPr>
          <p:cNvPr id="3" name="Rectangle: Rounded Corners 2">
            <a:extLst>
              <a:ext uri="{FF2B5EF4-FFF2-40B4-BE49-F238E27FC236}">
                <a16:creationId xmlns:a16="http://schemas.microsoft.com/office/drawing/2014/main" id="{1FEB31BB-84A4-9AEC-B1C4-086E6D91BD07}"/>
              </a:ext>
            </a:extLst>
          </p:cNvPr>
          <p:cNvSpPr/>
          <p:nvPr/>
        </p:nvSpPr>
        <p:spPr>
          <a:xfrm>
            <a:off x="5583936" y="208998"/>
            <a:ext cx="3529584" cy="1109203"/>
          </a:xfrm>
          <a:prstGeom prst="roundRect">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latin typeface="Onest" panose="020B0604020202020204" charset="0"/>
            </a:endParaRPr>
          </a:p>
          <a:p>
            <a:pPr algn="ctr"/>
            <a:r>
              <a:rPr lang="en-US" sz="1400" dirty="0">
                <a:latin typeface="Onest" panose="020B0604020202020204" charset="0"/>
              </a:rPr>
              <a:t>There is strong correlation between customer count and revenue. All countries with larger customer bases also generate the most revenue</a:t>
            </a:r>
          </a:p>
          <a:p>
            <a:pPr algn="ctr"/>
            <a:endParaRPr lang="en-US" dirty="0"/>
          </a:p>
        </p:txBody>
      </p:sp>
      <p:sp>
        <p:nvSpPr>
          <p:cNvPr id="4" name="Rectangle: Rounded Corners 3">
            <a:extLst>
              <a:ext uri="{FF2B5EF4-FFF2-40B4-BE49-F238E27FC236}">
                <a16:creationId xmlns:a16="http://schemas.microsoft.com/office/drawing/2014/main" id="{FDBE42CA-B509-F924-4CCD-F94A818AC25C}"/>
              </a:ext>
            </a:extLst>
          </p:cNvPr>
          <p:cNvSpPr/>
          <p:nvPr/>
        </p:nvSpPr>
        <p:spPr>
          <a:xfrm>
            <a:off x="2222457" y="5167280"/>
            <a:ext cx="3575957" cy="938784"/>
          </a:xfrm>
          <a:prstGeom prst="roundRect">
            <a:avLst/>
          </a:prstGeom>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2"/>
              </a:solidFill>
              <a:latin typeface="Onest" panose="020B0604020202020204" charset="0"/>
            </a:endParaRPr>
          </a:p>
          <a:p>
            <a:pPr algn="ctr"/>
            <a:r>
              <a:rPr lang="en-US" sz="1400" dirty="0">
                <a:solidFill>
                  <a:schemeClr val="bg2"/>
                </a:solidFill>
                <a:latin typeface="Onest" panose="020B0604020202020204" charset="0"/>
              </a:rPr>
              <a:t>Brazil</a:t>
            </a:r>
            <a:r>
              <a:rPr lang="en-US" sz="1400" dirty="0">
                <a:latin typeface="Onest" panose="020B0604020202020204" charset="0"/>
              </a:rPr>
              <a:t>, </a:t>
            </a:r>
            <a:r>
              <a:rPr lang="en-US" sz="1400" dirty="0">
                <a:solidFill>
                  <a:schemeClr val="bg2"/>
                </a:solidFill>
                <a:latin typeface="Onest" panose="020B0604020202020204" charset="0"/>
              </a:rPr>
              <a:t>Philippines</a:t>
            </a:r>
            <a:r>
              <a:rPr lang="en-US" sz="1400" dirty="0">
                <a:latin typeface="Onest" panose="020B0604020202020204" charset="0"/>
              </a:rPr>
              <a:t> and </a:t>
            </a:r>
            <a:r>
              <a:rPr lang="en-US" sz="1400" dirty="0">
                <a:solidFill>
                  <a:schemeClr val="bg2"/>
                </a:solidFill>
                <a:latin typeface="Onest" panose="020B0604020202020204" charset="0"/>
              </a:rPr>
              <a:t>Taiwan</a:t>
            </a:r>
            <a:r>
              <a:rPr lang="en-US" sz="1400" dirty="0">
                <a:latin typeface="Onest" panose="020B0604020202020204" charset="0"/>
              </a:rPr>
              <a:t> all outperform the trendline making them prime markets for growth</a:t>
            </a:r>
          </a:p>
          <a:p>
            <a:pPr algn="ctr"/>
            <a:endParaRPr lang="en-US" dirty="0"/>
          </a:p>
        </p:txBody>
      </p:sp>
      <p:pic>
        <p:nvPicPr>
          <p:cNvPr id="11" name="Picture 10">
            <a:extLst>
              <a:ext uri="{FF2B5EF4-FFF2-40B4-BE49-F238E27FC236}">
                <a16:creationId xmlns:a16="http://schemas.microsoft.com/office/drawing/2014/main" id="{4FF36C91-8ECC-BA90-1836-A617803062B8}"/>
              </a:ext>
            </a:extLst>
          </p:cNvPr>
          <p:cNvPicPr>
            <a:picLocks noChangeAspect="1"/>
          </p:cNvPicPr>
          <p:nvPr/>
        </p:nvPicPr>
        <p:blipFill>
          <a:blip r:embed="rId4"/>
          <a:stretch>
            <a:fillRect/>
          </a:stretch>
        </p:blipFill>
        <p:spPr>
          <a:xfrm>
            <a:off x="6096000" y="1690720"/>
            <a:ext cx="5617063" cy="5016968"/>
          </a:xfrm>
          <a:prstGeom prst="rect">
            <a:avLst/>
          </a:prstGeom>
        </p:spPr>
      </p:pic>
      <p:sp>
        <p:nvSpPr>
          <p:cNvPr id="12" name="Rectangle: Rounded Corners 11">
            <a:extLst>
              <a:ext uri="{FF2B5EF4-FFF2-40B4-BE49-F238E27FC236}">
                <a16:creationId xmlns:a16="http://schemas.microsoft.com/office/drawing/2014/main" id="{70DD92A8-89A5-719F-733B-792C1E369AFF}"/>
              </a:ext>
            </a:extLst>
          </p:cNvPr>
          <p:cNvSpPr/>
          <p:nvPr/>
        </p:nvSpPr>
        <p:spPr>
          <a:xfrm>
            <a:off x="8443891" y="2490216"/>
            <a:ext cx="1181693" cy="938784"/>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a:p>
            <a:pPr algn="ctr"/>
            <a:r>
              <a:rPr lang="en-US" sz="1200" dirty="0"/>
              <a:t>India alone produced</a:t>
            </a:r>
          </a:p>
          <a:p>
            <a:pPr algn="ctr"/>
            <a:r>
              <a:rPr lang="en-US" sz="1200" dirty="0">
                <a:solidFill>
                  <a:schemeClr val="bg2"/>
                </a:solidFill>
              </a:rPr>
              <a:t>9.8% </a:t>
            </a:r>
            <a:r>
              <a:rPr lang="en-US" sz="1200" dirty="0"/>
              <a:t>of total revenue</a:t>
            </a:r>
          </a:p>
          <a:p>
            <a:pPr algn="ctr"/>
            <a:endParaRPr lang="en-US" dirty="0"/>
          </a:p>
        </p:txBody>
      </p:sp>
      <p:sp>
        <p:nvSpPr>
          <p:cNvPr id="13" name="Rectangle: Rounded Corners 12">
            <a:extLst>
              <a:ext uri="{FF2B5EF4-FFF2-40B4-BE49-F238E27FC236}">
                <a16:creationId xmlns:a16="http://schemas.microsoft.com/office/drawing/2014/main" id="{7ED9DF75-45C6-135B-4598-9A824230BD33}"/>
              </a:ext>
            </a:extLst>
          </p:cNvPr>
          <p:cNvSpPr/>
          <p:nvPr/>
        </p:nvSpPr>
        <p:spPr>
          <a:xfrm>
            <a:off x="9816846" y="1122661"/>
            <a:ext cx="1983921" cy="763600"/>
          </a:xfrm>
          <a:prstGeom prst="roundRect">
            <a:avLst/>
          </a:prstGeom>
          <a:ln>
            <a:solidFill>
              <a:schemeClr val="accent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Revenue</a:t>
            </a:r>
          </a:p>
          <a:p>
            <a:pPr algn="ctr"/>
            <a:r>
              <a:rPr lang="en-US" sz="1800" b="0" i="0" u="none" strike="noStrike" dirty="0">
                <a:solidFill>
                  <a:schemeClr val="bg2"/>
                </a:solidFill>
                <a:effectLst/>
                <a:latin typeface="Calibri" panose="020F0502020204030204" pitchFamily="34" charset="0"/>
              </a:rPr>
              <a:t>$61,312.04 </a:t>
            </a:r>
            <a:endParaRPr lang="en-US" dirty="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17" name="Google Shape;417;p43"/>
          <p:cNvSpPr txBox="1">
            <a:spLocks noGrp="1"/>
          </p:cNvSpPr>
          <p:nvPr>
            <p:ph type="title"/>
          </p:nvPr>
        </p:nvSpPr>
        <p:spPr>
          <a:xfrm>
            <a:off x="258960" y="166647"/>
            <a:ext cx="4916544" cy="763600"/>
          </a:xfrm>
          <a:prstGeom prst="rect">
            <a:avLst/>
          </a:prstGeom>
        </p:spPr>
        <p:txBody>
          <a:bodyPr spcFirstLastPara="1" wrap="square" lIns="121900" tIns="121900" rIns="121900" bIns="121900" anchor="t" anchorCtr="0">
            <a:noAutofit/>
          </a:bodyPr>
          <a:lstStyle/>
          <a:p>
            <a:r>
              <a:rPr lang="en" dirty="0"/>
              <a:t>Who are the top customers?</a:t>
            </a:r>
            <a:endParaRPr dirty="0"/>
          </a:p>
        </p:txBody>
      </p:sp>
      <p:pic>
        <p:nvPicPr>
          <p:cNvPr id="3" name="Picture 2">
            <a:extLst>
              <a:ext uri="{FF2B5EF4-FFF2-40B4-BE49-F238E27FC236}">
                <a16:creationId xmlns:a16="http://schemas.microsoft.com/office/drawing/2014/main" id="{79BAC28D-5F2A-222F-2E71-0152B38A4D5B}"/>
              </a:ext>
            </a:extLst>
          </p:cNvPr>
          <p:cNvPicPr>
            <a:picLocks noChangeAspect="1"/>
          </p:cNvPicPr>
          <p:nvPr/>
        </p:nvPicPr>
        <p:blipFill>
          <a:blip r:embed="rId3"/>
          <a:stretch>
            <a:fillRect/>
          </a:stretch>
        </p:blipFill>
        <p:spPr>
          <a:xfrm>
            <a:off x="475488" y="1492354"/>
            <a:ext cx="7611367" cy="3873292"/>
          </a:xfrm>
          <a:prstGeom prst="rect">
            <a:avLst/>
          </a:prstGeom>
        </p:spPr>
      </p:pic>
      <p:sp>
        <p:nvSpPr>
          <p:cNvPr id="4" name="Rectangle: Rounded Corners 3">
            <a:extLst>
              <a:ext uri="{FF2B5EF4-FFF2-40B4-BE49-F238E27FC236}">
                <a16:creationId xmlns:a16="http://schemas.microsoft.com/office/drawing/2014/main" id="{672FCAE7-1877-687B-9F34-DE0DF63960EE}"/>
              </a:ext>
            </a:extLst>
          </p:cNvPr>
          <p:cNvSpPr/>
          <p:nvPr/>
        </p:nvSpPr>
        <p:spPr>
          <a:xfrm>
            <a:off x="9052560" y="2743200"/>
            <a:ext cx="2572512"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2"/>
                </a:solidFill>
              </a:rPr>
              <a:t>50% </a:t>
            </a:r>
            <a:r>
              <a:rPr lang="en-US" sz="1400" dirty="0"/>
              <a:t>of top spending customers come from countries that are not in the top 20 for generating revenue showing potential for growth in those markets</a:t>
            </a:r>
            <a:endParaRPr lang="en-US" sz="1400"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4"/>
          <p:cNvSpPr txBox="1">
            <a:spLocks noGrp="1"/>
          </p:cNvSpPr>
          <p:nvPr>
            <p:ph type="title" idx="6"/>
          </p:nvPr>
        </p:nvSpPr>
        <p:spPr>
          <a:xfrm>
            <a:off x="960000" y="593367"/>
            <a:ext cx="10272000" cy="763600"/>
          </a:xfrm>
          <a:prstGeom prst="rect">
            <a:avLst/>
          </a:prstGeom>
        </p:spPr>
        <p:txBody>
          <a:bodyPr spcFirstLastPara="1" wrap="square" lIns="121900" tIns="121900" rIns="121900" bIns="121900" anchor="t" anchorCtr="0">
            <a:noAutofit/>
          </a:bodyPr>
          <a:lstStyle/>
          <a:p>
            <a:r>
              <a:rPr lang="en" dirty="0"/>
              <a:t>Strategy Reccomendations</a:t>
            </a:r>
            <a:endParaRPr dirty="0"/>
          </a:p>
        </p:txBody>
      </p:sp>
      <p:sp>
        <p:nvSpPr>
          <p:cNvPr id="280" name="Google Shape;280;p34"/>
          <p:cNvSpPr txBox="1">
            <a:spLocks noGrp="1"/>
          </p:cNvSpPr>
          <p:nvPr>
            <p:ph type="subTitle" idx="1"/>
          </p:nvPr>
        </p:nvSpPr>
        <p:spPr>
          <a:xfrm>
            <a:off x="947421" y="3946301"/>
            <a:ext cx="3206000" cy="926400"/>
          </a:xfrm>
          <a:prstGeom prst="rect">
            <a:avLst/>
          </a:prstGeom>
        </p:spPr>
        <p:txBody>
          <a:bodyPr spcFirstLastPara="1" wrap="square" lIns="121900" tIns="121900" rIns="121900" bIns="121900" anchor="t" anchorCtr="0">
            <a:noAutofit/>
          </a:bodyPr>
          <a:lstStyle/>
          <a:p>
            <a:pPr marL="0" indent="0"/>
            <a:r>
              <a:rPr lang="en" dirty="0"/>
              <a:t>With the top 10 countries contributing over 50% of revenue it is important that we ensure that the majority of these customers begin using our streaming service.  We can ensure this transition with localized marketing campaigns in these countries. Especially countries like </a:t>
            </a:r>
            <a:r>
              <a:rPr lang="en" dirty="0">
                <a:solidFill>
                  <a:schemeClr val="bg2"/>
                </a:solidFill>
              </a:rPr>
              <a:t>Brazil</a:t>
            </a:r>
            <a:r>
              <a:rPr lang="en" dirty="0"/>
              <a:t>, </a:t>
            </a:r>
            <a:r>
              <a:rPr lang="en" dirty="0">
                <a:solidFill>
                  <a:schemeClr val="bg2"/>
                </a:solidFill>
              </a:rPr>
              <a:t>Philippines</a:t>
            </a:r>
            <a:r>
              <a:rPr lang="en" dirty="0"/>
              <a:t> and </a:t>
            </a:r>
            <a:r>
              <a:rPr lang="en" dirty="0">
                <a:solidFill>
                  <a:schemeClr val="bg2"/>
                </a:solidFill>
              </a:rPr>
              <a:t>Taiwan</a:t>
            </a:r>
            <a:r>
              <a:rPr lang="en" dirty="0"/>
              <a:t> which outperform other markets given their customer counts.</a:t>
            </a:r>
            <a:endParaRPr dirty="0"/>
          </a:p>
        </p:txBody>
      </p:sp>
      <p:sp>
        <p:nvSpPr>
          <p:cNvPr id="281" name="Google Shape;281;p34"/>
          <p:cNvSpPr txBox="1">
            <a:spLocks noGrp="1"/>
          </p:cNvSpPr>
          <p:nvPr>
            <p:ph type="subTitle" idx="3"/>
          </p:nvPr>
        </p:nvSpPr>
        <p:spPr>
          <a:xfrm>
            <a:off x="4492988" y="3946301"/>
            <a:ext cx="3206000" cy="926400"/>
          </a:xfrm>
          <a:prstGeom prst="rect">
            <a:avLst/>
          </a:prstGeom>
        </p:spPr>
        <p:txBody>
          <a:bodyPr spcFirstLastPara="1" wrap="square" lIns="121900" tIns="121900" rIns="121900" bIns="121900" anchor="t" anchorCtr="0">
            <a:noAutofit/>
          </a:bodyPr>
          <a:lstStyle/>
          <a:p>
            <a:pPr marL="0" indent="0"/>
            <a:r>
              <a:rPr lang="en" dirty="0"/>
              <a:t>With some customers generating a disproportionately large amount of revenue, a rewards program can ensure these customers feel valued by our company.  Personalized rewards such as early access to movies in their favorite genres will ensure their continued business.  Additionally, the program will incentivize other customers to spend more in order to receive rewards. </a:t>
            </a:r>
            <a:endParaRPr dirty="0"/>
          </a:p>
        </p:txBody>
      </p:sp>
      <p:sp>
        <p:nvSpPr>
          <p:cNvPr id="282" name="Google Shape;282;p34"/>
          <p:cNvSpPr txBox="1">
            <a:spLocks noGrp="1"/>
          </p:cNvSpPr>
          <p:nvPr>
            <p:ph type="subTitle" idx="5"/>
          </p:nvPr>
        </p:nvSpPr>
        <p:spPr>
          <a:xfrm>
            <a:off x="8026000" y="3946301"/>
            <a:ext cx="3206000" cy="926400"/>
          </a:xfrm>
          <a:prstGeom prst="rect">
            <a:avLst/>
          </a:prstGeom>
        </p:spPr>
        <p:txBody>
          <a:bodyPr spcFirstLastPara="1" wrap="square" lIns="121900" tIns="121900" rIns="121900" bIns="121900" anchor="t" anchorCtr="0">
            <a:noAutofit/>
          </a:bodyPr>
          <a:lstStyle/>
          <a:p>
            <a:pPr marL="0" indent="0"/>
            <a:r>
              <a:rPr lang="en" dirty="0"/>
              <a:t>With no particular movies generating a disproportionate amount of revenue, and such a diverse customer base spanning 109 different countries, maintaining a diverse movie selection will ensure satisfaction across all markets.</a:t>
            </a:r>
            <a:endParaRPr dirty="0"/>
          </a:p>
        </p:txBody>
      </p:sp>
      <p:sp>
        <p:nvSpPr>
          <p:cNvPr id="283" name="Google Shape;283;p34"/>
          <p:cNvSpPr txBox="1">
            <a:spLocks noGrp="1"/>
          </p:cNvSpPr>
          <p:nvPr>
            <p:ph type="title"/>
          </p:nvPr>
        </p:nvSpPr>
        <p:spPr>
          <a:xfrm>
            <a:off x="8026000" y="3298462"/>
            <a:ext cx="3206000" cy="524800"/>
          </a:xfrm>
          <a:prstGeom prst="rect">
            <a:avLst/>
          </a:prstGeom>
        </p:spPr>
        <p:txBody>
          <a:bodyPr spcFirstLastPara="1" wrap="square" lIns="121900" tIns="121900" rIns="121900" bIns="121900" anchor="b" anchorCtr="0">
            <a:noAutofit/>
          </a:bodyPr>
          <a:lstStyle/>
          <a:p>
            <a:r>
              <a:rPr lang="en" dirty="0"/>
              <a:t>Maintain a Diverse Movie Selection</a:t>
            </a:r>
            <a:endParaRPr dirty="0"/>
          </a:p>
        </p:txBody>
      </p:sp>
      <p:sp>
        <p:nvSpPr>
          <p:cNvPr id="284" name="Google Shape;284;p34"/>
          <p:cNvSpPr txBox="1">
            <a:spLocks noGrp="1"/>
          </p:cNvSpPr>
          <p:nvPr>
            <p:ph type="title" idx="2"/>
          </p:nvPr>
        </p:nvSpPr>
        <p:spPr>
          <a:xfrm>
            <a:off x="4492988" y="3298462"/>
            <a:ext cx="3206000" cy="524800"/>
          </a:xfrm>
          <a:prstGeom prst="rect">
            <a:avLst/>
          </a:prstGeom>
        </p:spPr>
        <p:txBody>
          <a:bodyPr spcFirstLastPara="1" wrap="square" lIns="121900" tIns="121900" rIns="121900" bIns="121900" anchor="b" anchorCtr="0">
            <a:noAutofit/>
          </a:bodyPr>
          <a:lstStyle/>
          <a:p>
            <a:r>
              <a:rPr lang="en" dirty="0"/>
              <a:t>Personalized</a:t>
            </a:r>
            <a:br>
              <a:rPr lang="en" dirty="0"/>
            </a:br>
            <a:r>
              <a:rPr lang="en" dirty="0"/>
              <a:t>Customer Rewards Program</a:t>
            </a:r>
            <a:endParaRPr dirty="0"/>
          </a:p>
        </p:txBody>
      </p:sp>
      <p:sp>
        <p:nvSpPr>
          <p:cNvPr id="285" name="Google Shape;285;p34"/>
          <p:cNvSpPr txBox="1">
            <a:spLocks noGrp="1"/>
          </p:cNvSpPr>
          <p:nvPr>
            <p:ph type="title" idx="4"/>
          </p:nvPr>
        </p:nvSpPr>
        <p:spPr>
          <a:xfrm>
            <a:off x="947421" y="3298462"/>
            <a:ext cx="3206000" cy="524800"/>
          </a:xfrm>
          <a:prstGeom prst="rect">
            <a:avLst/>
          </a:prstGeom>
        </p:spPr>
        <p:txBody>
          <a:bodyPr spcFirstLastPara="1" wrap="square" lIns="121900" tIns="121900" rIns="121900" bIns="121900" anchor="b" anchorCtr="0">
            <a:noAutofit/>
          </a:bodyPr>
          <a:lstStyle/>
          <a:p>
            <a:r>
              <a:rPr lang="en" dirty="0"/>
              <a:t>Localized Marketing Campaigns </a:t>
            </a:r>
            <a:endParaRPr dirty="0"/>
          </a:p>
        </p:txBody>
      </p:sp>
      <p:grpSp>
        <p:nvGrpSpPr>
          <p:cNvPr id="10" name="Google Shape;7087;p64">
            <a:extLst>
              <a:ext uri="{FF2B5EF4-FFF2-40B4-BE49-F238E27FC236}">
                <a16:creationId xmlns:a16="http://schemas.microsoft.com/office/drawing/2014/main" id="{D709F1DB-5025-0273-33E1-94B71DEC6274}"/>
              </a:ext>
            </a:extLst>
          </p:cNvPr>
          <p:cNvGrpSpPr/>
          <p:nvPr/>
        </p:nvGrpSpPr>
        <p:grpSpPr>
          <a:xfrm>
            <a:off x="8146277" y="1922752"/>
            <a:ext cx="528331" cy="524800"/>
            <a:chOff x="-13512225" y="4080275"/>
            <a:chExt cx="353675" cy="352875"/>
          </a:xfrm>
        </p:grpSpPr>
        <p:sp>
          <p:nvSpPr>
            <p:cNvPr id="11" name="Google Shape;7088;p64">
              <a:extLst>
                <a:ext uri="{FF2B5EF4-FFF2-40B4-BE49-F238E27FC236}">
                  <a16:creationId xmlns:a16="http://schemas.microsoft.com/office/drawing/2014/main" id="{7FB45202-51E4-FF5D-3E1A-184F34751683}"/>
                </a:ext>
              </a:extLst>
            </p:cNvPr>
            <p:cNvSpPr/>
            <p:nvPr/>
          </p:nvSpPr>
          <p:spPr>
            <a:xfrm>
              <a:off x="-13512225" y="4203925"/>
              <a:ext cx="353675" cy="229225"/>
            </a:xfrm>
            <a:custGeom>
              <a:avLst/>
              <a:gdLst/>
              <a:ahLst/>
              <a:cxnLst/>
              <a:rect l="l" t="t" r="r" b="b"/>
              <a:pathLst>
                <a:path w="14147" h="9169" extrusionOk="0">
                  <a:moveTo>
                    <a:pt x="5407" y="1717"/>
                  </a:moveTo>
                  <a:cubicBezTo>
                    <a:pt x="5482" y="1717"/>
                    <a:pt x="5561" y="1733"/>
                    <a:pt x="5640" y="1765"/>
                  </a:cubicBezTo>
                  <a:lnTo>
                    <a:pt x="9767" y="4254"/>
                  </a:lnTo>
                  <a:cubicBezTo>
                    <a:pt x="9893" y="4348"/>
                    <a:pt x="9987" y="4443"/>
                    <a:pt x="9987" y="4600"/>
                  </a:cubicBezTo>
                  <a:cubicBezTo>
                    <a:pt x="9987" y="4758"/>
                    <a:pt x="9893" y="4915"/>
                    <a:pt x="9767" y="5010"/>
                  </a:cubicBezTo>
                  <a:lnTo>
                    <a:pt x="5640" y="7499"/>
                  </a:lnTo>
                  <a:cubicBezTo>
                    <a:pt x="5577" y="7530"/>
                    <a:pt x="5506" y="7546"/>
                    <a:pt x="5431" y="7546"/>
                  </a:cubicBezTo>
                  <a:cubicBezTo>
                    <a:pt x="5356" y="7546"/>
                    <a:pt x="5277" y="7530"/>
                    <a:pt x="5199" y="7499"/>
                  </a:cubicBezTo>
                  <a:cubicBezTo>
                    <a:pt x="5104" y="7404"/>
                    <a:pt x="5010" y="7278"/>
                    <a:pt x="5010" y="7121"/>
                  </a:cubicBezTo>
                  <a:lnTo>
                    <a:pt x="5010" y="2143"/>
                  </a:lnTo>
                  <a:cubicBezTo>
                    <a:pt x="5010" y="1985"/>
                    <a:pt x="5104" y="1859"/>
                    <a:pt x="5199" y="1765"/>
                  </a:cubicBezTo>
                  <a:cubicBezTo>
                    <a:pt x="5262" y="1733"/>
                    <a:pt x="5333" y="1717"/>
                    <a:pt x="5407" y="1717"/>
                  </a:cubicBezTo>
                  <a:close/>
                  <a:moveTo>
                    <a:pt x="63" y="0"/>
                  </a:moveTo>
                  <a:lnTo>
                    <a:pt x="63" y="7971"/>
                  </a:lnTo>
                  <a:cubicBezTo>
                    <a:pt x="0" y="8633"/>
                    <a:pt x="568" y="9168"/>
                    <a:pt x="1261" y="9168"/>
                  </a:cubicBezTo>
                  <a:lnTo>
                    <a:pt x="12886" y="9168"/>
                  </a:lnTo>
                  <a:cubicBezTo>
                    <a:pt x="13548" y="9168"/>
                    <a:pt x="14146" y="8633"/>
                    <a:pt x="14146" y="7908"/>
                  </a:cubicBezTo>
                  <a:lnTo>
                    <a:pt x="141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089;p64">
              <a:extLst>
                <a:ext uri="{FF2B5EF4-FFF2-40B4-BE49-F238E27FC236}">
                  <a16:creationId xmlns:a16="http://schemas.microsoft.com/office/drawing/2014/main" id="{B86EBA5D-DA1E-8633-2E33-DCBA051E3E2E}"/>
                </a:ext>
              </a:extLst>
            </p:cNvPr>
            <p:cNvSpPr/>
            <p:nvPr/>
          </p:nvSpPr>
          <p:spPr>
            <a:xfrm>
              <a:off x="-13366525" y="4275600"/>
              <a:ext cx="73275" cy="88225"/>
            </a:xfrm>
            <a:custGeom>
              <a:avLst/>
              <a:gdLst/>
              <a:ahLst/>
              <a:cxnLst/>
              <a:rect l="l" t="t" r="r" b="b"/>
              <a:pathLst>
                <a:path w="2931" h="3529" extrusionOk="0">
                  <a:moveTo>
                    <a:pt x="1" y="0"/>
                  </a:moveTo>
                  <a:lnTo>
                    <a:pt x="1" y="3529"/>
                  </a:lnTo>
                  <a:lnTo>
                    <a:pt x="2931" y="173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090;p64">
              <a:extLst>
                <a:ext uri="{FF2B5EF4-FFF2-40B4-BE49-F238E27FC236}">
                  <a16:creationId xmlns:a16="http://schemas.microsoft.com/office/drawing/2014/main" id="{FC4A8B51-E059-0137-37C8-B8684B11CE68}"/>
                </a:ext>
              </a:extLst>
            </p:cNvPr>
            <p:cNvSpPr/>
            <p:nvPr/>
          </p:nvSpPr>
          <p:spPr>
            <a:xfrm>
              <a:off x="-13398800" y="4143275"/>
              <a:ext cx="65375" cy="40975"/>
            </a:xfrm>
            <a:custGeom>
              <a:avLst/>
              <a:gdLst/>
              <a:ahLst/>
              <a:cxnLst/>
              <a:rect l="l" t="t" r="r" b="b"/>
              <a:pathLst>
                <a:path w="2615" h="1639" extrusionOk="0">
                  <a:moveTo>
                    <a:pt x="1103" y="1"/>
                  </a:moveTo>
                  <a:lnTo>
                    <a:pt x="0" y="1639"/>
                  </a:lnTo>
                  <a:lnTo>
                    <a:pt x="1512" y="1639"/>
                  </a:lnTo>
                  <a:lnTo>
                    <a:pt x="2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091;p64">
              <a:extLst>
                <a:ext uri="{FF2B5EF4-FFF2-40B4-BE49-F238E27FC236}">
                  <a16:creationId xmlns:a16="http://schemas.microsoft.com/office/drawing/2014/main" id="{8D1227F8-18A2-ED51-1B6D-40DF3D44EA2E}"/>
                </a:ext>
              </a:extLst>
            </p:cNvPr>
            <p:cNvSpPr/>
            <p:nvPr/>
          </p:nvSpPr>
          <p:spPr>
            <a:xfrm>
              <a:off x="-13336575" y="4143275"/>
              <a:ext cx="64600" cy="40975"/>
            </a:xfrm>
            <a:custGeom>
              <a:avLst/>
              <a:gdLst/>
              <a:ahLst/>
              <a:cxnLst/>
              <a:rect l="l" t="t" r="r" b="b"/>
              <a:pathLst>
                <a:path w="2584" h="1639" extrusionOk="0">
                  <a:moveTo>
                    <a:pt x="1103" y="1"/>
                  </a:moveTo>
                  <a:lnTo>
                    <a:pt x="0" y="1639"/>
                  </a:lnTo>
                  <a:lnTo>
                    <a:pt x="1481" y="1639"/>
                  </a:lnTo>
                  <a:lnTo>
                    <a:pt x="25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092;p64">
              <a:extLst>
                <a:ext uri="{FF2B5EF4-FFF2-40B4-BE49-F238E27FC236}">
                  <a16:creationId xmlns:a16="http://schemas.microsoft.com/office/drawing/2014/main" id="{246EA644-D6D4-FBF5-A1DB-DADF4F0C58DB}"/>
                </a:ext>
              </a:extLst>
            </p:cNvPr>
            <p:cNvSpPr/>
            <p:nvPr/>
          </p:nvSpPr>
          <p:spPr>
            <a:xfrm>
              <a:off x="-13398800" y="4081050"/>
              <a:ext cx="65375" cy="40975"/>
            </a:xfrm>
            <a:custGeom>
              <a:avLst/>
              <a:gdLst/>
              <a:ahLst/>
              <a:cxnLst/>
              <a:rect l="l" t="t" r="r" b="b"/>
              <a:pathLst>
                <a:path w="2615" h="1639" extrusionOk="0">
                  <a:moveTo>
                    <a:pt x="0" y="1"/>
                  </a:moveTo>
                  <a:lnTo>
                    <a:pt x="1103" y="1639"/>
                  </a:lnTo>
                  <a:lnTo>
                    <a:pt x="2615" y="1639"/>
                  </a:lnTo>
                  <a:lnTo>
                    <a:pt x="15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93;p64">
              <a:extLst>
                <a:ext uri="{FF2B5EF4-FFF2-40B4-BE49-F238E27FC236}">
                  <a16:creationId xmlns:a16="http://schemas.microsoft.com/office/drawing/2014/main" id="{7F2464B8-74FC-5AC2-B6D4-F865E83C027B}"/>
                </a:ext>
              </a:extLst>
            </p:cNvPr>
            <p:cNvSpPr/>
            <p:nvPr/>
          </p:nvSpPr>
          <p:spPr>
            <a:xfrm>
              <a:off x="-13274375" y="4143275"/>
              <a:ext cx="64625" cy="40975"/>
            </a:xfrm>
            <a:custGeom>
              <a:avLst/>
              <a:gdLst/>
              <a:ahLst/>
              <a:cxnLst/>
              <a:rect l="l" t="t" r="r" b="b"/>
              <a:pathLst>
                <a:path w="2585" h="1639" extrusionOk="0">
                  <a:moveTo>
                    <a:pt x="1104" y="1"/>
                  </a:moveTo>
                  <a:lnTo>
                    <a:pt x="1" y="1639"/>
                  </a:lnTo>
                  <a:lnTo>
                    <a:pt x="1482" y="1639"/>
                  </a:lnTo>
                  <a:lnTo>
                    <a:pt x="25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94;p64">
              <a:extLst>
                <a:ext uri="{FF2B5EF4-FFF2-40B4-BE49-F238E27FC236}">
                  <a16:creationId xmlns:a16="http://schemas.microsoft.com/office/drawing/2014/main" id="{D1E33845-A2DE-4549-21BB-2A23147FB703}"/>
                </a:ext>
              </a:extLst>
            </p:cNvPr>
            <p:cNvSpPr/>
            <p:nvPr/>
          </p:nvSpPr>
          <p:spPr>
            <a:xfrm>
              <a:off x="-13212925" y="4081050"/>
              <a:ext cx="54375" cy="40975"/>
            </a:xfrm>
            <a:custGeom>
              <a:avLst/>
              <a:gdLst/>
              <a:ahLst/>
              <a:cxnLst/>
              <a:rect l="l" t="t" r="r" b="b"/>
              <a:pathLst>
                <a:path w="2175" h="1639" extrusionOk="0">
                  <a:moveTo>
                    <a:pt x="0" y="1"/>
                  </a:moveTo>
                  <a:lnTo>
                    <a:pt x="1103" y="1639"/>
                  </a:lnTo>
                  <a:lnTo>
                    <a:pt x="2174" y="1639"/>
                  </a:lnTo>
                  <a:lnTo>
                    <a:pt x="2174" y="820"/>
                  </a:lnTo>
                  <a:cubicBezTo>
                    <a:pt x="2174" y="347"/>
                    <a:pt x="1796"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95;p64">
              <a:extLst>
                <a:ext uri="{FF2B5EF4-FFF2-40B4-BE49-F238E27FC236}">
                  <a16:creationId xmlns:a16="http://schemas.microsoft.com/office/drawing/2014/main" id="{890BAA91-B3B2-AA47-D744-258016AA6B33}"/>
                </a:ext>
              </a:extLst>
            </p:cNvPr>
            <p:cNvSpPr/>
            <p:nvPr/>
          </p:nvSpPr>
          <p:spPr>
            <a:xfrm>
              <a:off x="-13212925" y="4143275"/>
              <a:ext cx="54375" cy="40975"/>
            </a:xfrm>
            <a:custGeom>
              <a:avLst/>
              <a:gdLst/>
              <a:ahLst/>
              <a:cxnLst/>
              <a:rect l="l" t="t" r="r" b="b"/>
              <a:pathLst>
                <a:path w="2175" h="1639" extrusionOk="0">
                  <a:moveTo>
                    <a:pt x="1103" y="1"/>
                  </a:moveTo>
                  <a:lnTo>
                    <a:pt x="0" y="1639"/>
                  </a:lnTo>
                  <a:lnTo>
                    <a:pt x="2174" y="1639"/>
                  </a:lnTo>
                  <a:lnTo>
                    <a:pt x="21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96;p64">
              <a:extLst>
                <a:ext uri="{FF2B5EF4-FFF2-40B4-BE49-F238E27FC236}">
                  <a16:creationId xmlns:a16="http://schemas.microsoft.com/office/drawing/2014/main" id="{BD43BE0E-14D7-D68A-06AB-74B14C5D8B2B}"/>
                </a:ext>
              </a:extLst>
            </p:cNvPr>
            <p:cNvSpPr/>
            <p:nvPr/>
          </p:nvSpPr>
          <p:spPr>
            <a:xfrm>
              <a:off x="-13274375" y="4081050"/>
              <a:ext cx="64625" cy="40975"/>
            </a:xfrm>
            <a:custGeom>
              <a:avLst/>
              <a:gdLst/>
              <a:ahLst/>
              <a:cxnLst/>
              <a:rect l="l" t="t" r="r" b="b"/>
              <a:pathLst>
                <a:path w="2585" h="1639" extrusionOk="0">
                  <a:moveTo>
                    <a:pt x="1" y="1"/>
                  </a:moveTo>
                  <a:lnTo>
                    <a:pt x="1104" y="1639"/>
                  </a:lnTo>
                  <a:lnTo>
                    <a:pt x="2584" y="1639"/>
                  </a:lnTo>
                  <a:lnTo>
                    <a:pt x="14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97;p64">
              <a:extLst>
                <a:ext uri="{FF2B5EF4-FFF2-40B4-BE49-F238E27FC236}">
                  <a16:creationId xmlns:a16="http://schemas.microsoft.com/office/drawing/2014/main" id="{94EF237F-840C-43B2-B2F7-75623AEF884A}"/>
                </a:ext>
              </a:extLst>
            </p:cNvPr>
            <p:cNvSpPr/>
            <p:nvPr/>
          </p:nvSpPr>
          <p:spPr>
            <a:xfrm>
              <a:off x="-13336575" y="4081050"/>
              <a:ext cx="64600" cy="40975"/>
            </a:xfrm>
            <a:custGeom>
              <a:avLst/>
              <a:gdLst/>
              <a:ahLst/>
              <a:cxnLst/>
              <a:rect l="l" t="t" r="r" b="b"/>
              <a:pathLst>
                <a:path w="2584" h="1639" extrusionOk="0">
                  <a:moveTo>
                    <a:pt x="0" y="1"/>
                  </a:moveTo>
                  <a:lnTo>
                    <a:pt x="1103" y="1639"/>
                  </a:lnTo>
                  <a:lnTo>
                    <a:pt x="2583" y="1639"/>
                  </a:lnTo>
                  <a:lnTo>
                    <a:pt x="14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98;p64">
              <a:extLst>
                <a:ext uri="{FF2B5EF4-FFF2-40B4-BE49-F238E27FC236}">
                  <a16:creationId xmlns:a16="http://schemas.microsoft.com/office/drawing/2014/main" id="{4900D072-C579-5E4E-C4D3-2CE2E38A2F6A}"/>
                </a:ext>
              </a:extLst>
            </p:cNvPr>
            <p:cNvSpPr/>
            <p:nvPr/>
          </p:nvSpPr>
          <p:spPr>
            <a:xfrm>
              <a:off x="-13512225" y="4080275"/>
              <a:ext cx="123675" cy="103200"/>
            </a:xfrm>
            <a:custGeom>
              <a:avLst/>
              <a:gdLst/>
              <a:ahLst/>
              <a:cxnLst/>
              <a:rect l="l" t="t" r="r" b="b"/>
              <a:pathLst>
                <a:path w="4947" h="4128" extrusionOk="0">
                  <a:moveTo>
                    <a:pt x="2489" y="1260"/>
                  </a:moveTo>
                  <a:cubicBezTo>
                    <a:pt x="2962" y="1260"/>
                    <a:pt x="3371" y="1607"/>
                    <a:pt x="3371" y="2080"/>
                  </a:cubicBezTo>
                  <a:cubicBezTo>
                    <a:pt x="3371" y="2552"/>
                    <a:pt x="2962" y="2899"/>
                    <a:pt x="2489" y="2899"/>
                  </a:cubicBezTo>
                  <a:cubicBezTo>
                    <a:pt x="2017" y="2899"/>
                    <a:pt x="1670" y="2552"/>
                    <a:pt x="1670" y="2080"/>
                  </a:cubicBezTo>
                  <a:cubicBezTo>
                    <a:pt x="1670" y="1607"/>
                    <a:pt x="2017" y="1260"/>
                    <a:pt x="2489" y="1260"/>
                  </a:cubicBezTo>
                  <a:close/>
                  <a:moveTo>
                    <a:pt x="1261" y="0"/>
                  </a:moveTo>
                  <a:cubicBezTo>
                    <a:pt x="599" y="0"/>
                    <a:pt x="0" y="536"/>
                    <a:pt x="0" y="1260"/>
                  </a:cubicBezTo>
                  <a:lnTo>
                    <a:pt x="0" y="4127"/>
                  </a:lnTo>
                  <a:lnTo>
                    <a:pt x="3560" y="4127"/>
                  </a:lnTo>
                  <a:lnTo>
                    <a:pt x="4947" y="2080"/>
                  </a:lnTo>
                  <a:lnTo>
                    <a:pt x="35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119;p60">
            <a:extLst>
              <a:ext uri="{FF2B5EF4-FFF2-40B4-BE49-F238E27FC236}">
                <a16:creationId xmlns:a16="http://schemas.microsoft.com/office/drawing/2014/main" id="{8D34B23D-6A9D-5CE5-C8D2-7EEAE9EC863E}"/>
              </a:ext>
            </a:extLst>
          </p:cNvPr>
          <p:cNvGrpSpPr/>
          <p:nvPr/>
        </p:nvGrpSpPr>
        <p:grpSpPr>
          <a:xfrm>
            <a:off x="4596620" y="1926043"/>
            <a:ext cx="528331" cy="524800"/>
            <a:chOff x="2707950" y="4399325"/>
            <a:chExt cx="423475" cy="481775"/>
          </a:xfrm>
        </p:grpSpPr>
        <p:sp>
          <p:nvSpPr>
            <p:cNvPr id="23" name="Google Shape;5120;p60">
              <a:extLst>
                <a:ext uri="{FF2B5EF4-FFF2-40B4-BE49-F238E27FC236}">
                  <a16:creationId xmlns:a16="http://schemas.microsoft.com/office/drawing/2014/main" id="{4C461703-6ACC-60E4-D8C7-04F2312F2C4A}"/>
                </a:ext>
              </a:extLst>
            </p:cNvPr>
            <p:cNvSpPr/>
            <p:nvPr/>
          </p:nvSpPr>
          <p:spPr>
            <a:xfrm>
              <a:off x="2905550" y="4515000"/>
              <a:ext cx="28275" cy="366100"/>
            </a:xfrm>
            <a:custGeom>
              <a:avLst/>
              <a:gdLst/>
              <a:ahLst/>
              <a:cxnLst/>
              <a:rect l="l" t="t" r="r" b="b"/>
              <a:pathLst>
                <a:path w="1131" h="14644" extrusionOk="0">
                  <a:moveTo>
                    <a:pt x="1" y="0"/>
                  </a:moveTo>
                  <a:lnTo>
                    <a:pt x="1" y="14644"/>
                  </a:lnTo>
                  <a:lnTo>
                    <a:pt x="1130" y="14644"/>
                  </a:lnTo>
                  <a:lnTo>
                    <a:pt x="1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5121;p60">
              <a:extLst>
                <a:ext uri="{FF2B5EF4-FFF2-40B4-BE49-F238E27FC236}">
                  <a16:creationId xmlns:a16="http://schemas.microsoft.com/office/drawing/2014/main" id="{B314EE06-917F-2489-C111-1622BAA9379D}"/>
                </a:ext>
              </a:extLst>
            </p:cNvPr>
            <p:cNvSpPr/>
            <p:nvPr/>
          </p:nvSpPr>
          <p:spPr>
            <a:xfrm>
              <a:off x="2962025" y="4710725"/>
              <a:ext cx="141175" cy="29225"/>
            </a:xfrm>
            <a:custGeom>
              <a:avLst/>
              <a:gdLst/>
              <a:ahLst/>
              <a:cxnLst/>
              <a:rect l="l" t="t" r="r" b="b"/>
              <a:pathLst>
                <a:path w="5647" h="1169" extrusionOk="0">
                  <a:moveTo>
                    <a:pt x="0" y="0"/>
                  </a:moveTo>
                  <a:lnTo>
                    <a:pt x="0" y="1169"/>
                  </a:lnTo>
                  <a:lnTo>
                    <a:pt x="5646" y="1169"/>
                  </a:ln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5122;p60">
              <a:extLst>
                <a:ext uri="{FF2B5EF4-FFF2-40B4-BE49-F238E27FC236}">
                  <a16:creationId xmlns:a16="http://schemas.microsoft.com/office/drawing/2014/main" id="{028556DF-08B6-52BF-2664-12A69ADACFE0}"/>
                </a:ext>
              </a:extLst>
            </p:cNvPr>
            <p:cNvSpPr/>
            <p:nvPr/>
          </p:nvSpPr>
          <p:spPr>
            <a:xfrm>
              <a:off x="2962025" y="4768175"/>
              <a:ext cx="141175" cy="112925"/>
            </a:xfrm>
            <a:custGeom>
              <a:avLst/>
              <a:gdLst/>
              <a:ahLst/>
              <a:cxnLst/>
              <a:rect l="l" t="t" r="r" b="b"/>
              <a:pathLst>
                <a:path w="5647" h="4517" extrusionOk="0">
                  <a:moveTo>
                    <a:pt x="0" y="0"/>
                  </a:moveTo>
                  <a:lnTo>
                    <a:pt x="0" y="4517"/>
                  </a:lnTo>
                  <a:lnTo>
                    <a:pt x="3951" y="4517"/>
                  </a:lnTo>
                  <a:cubicBezTo>
                    <a:pt x="4888" y="4517"/>
                    <a:pt x="5646" y="3758"/>
                    <a:pt x="5646" y="2825"/>
                  </a:cubicBezTo>
                  <a:lnTo>
                    <a:pt x="56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5123;p60">
              <a:extLst>
                <a:ext uri="{FF2B5EF4-FFF2-40B4-BE49-F238E27FC236}">
                  <a16:creationId xmlns:a16="http://schemas.microsoft.com/office/drawing/2014/main" id="{A5896466-023C-2120-7460-6F55DAC8D98C}"/>
                </a:ext>
              </a:extLst>
            </p:cNvPr>
            <p:cNvSpPr/>
            <p:nvPr/>
          </p:nvSpPr>
          <p:spPr>
            <a:xfrm>
              <a:off x="2736175" y="4710725"/>
              <a:ext cx="141175" cy="29225"/>
            </a:xfrm>
            <a:custGeom>
              <a:avLst/>
              <a:gdLst/>
              <a:ahLst/>
              <a:cxnLst/>
              <a:rect l="l" t="t" r="r" b="b"/>
              <a:pathLst>
                <a:path w="5647" h="1169" extrusionOk="0">
                  <a:moveTo>
                    <a:pt x="1" y="0"/>
                  </a:moveTo>
                  <a:lnTo>
                    <a:pt x="1" y="1169"/>
                  </a:lnTo>
                  <a:lnTo>
                    <a:pt x="5647" y="1169"/>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5124;p60">
              <a:extLst>
                <a:ext uri="{FF2B5EF4-FFF2-40B4-BE49-F238E27FC236}">
                  <a16:creationId xmlns:a16="http://schemas.microsoft.com/office/drawing/2014/main" id="{06BD5E64-91D4-8251-A383-47D221526620}"/>
                </a:ext>
              </a:extLst>
            </p:cNvPr>
            <p:cNvSpPr/>
            <p:nvPr/>
          </p:nvSpPr>
          <p:spPr>
            <a:xfrm>
              <a:off x="2736175" y="4768175"/>
              <a:ext cx="141175" cy="112925"/>
            </a:xfrm>
            <a:custGeom>
              <a:avLst/>
              <a:gdLst/>
              <a:ahLst/>
              <a:cxnLst/>
              <a:rect l="l" t="t" r="r" b="b"/>
              <a:pathLst>
                <a:path w="5647" h="4517" extrusionOk="0">
                  <a:moveTo>
                    <a:pt x="1" y="0"/>
                  </a:moveTo>
                  <a:lnTo>
                    <a:pt x="1" y="2825"/>
                  </a:lnTo>
                  <a:cubicBezTo>
                    <a:pt x="1" y="3758"/>
                    <a:pt x="759" y="4517"/>
                    <a:pt x="1693" y="4517"/>
                  </a:cubicBezTo>
                  <a:lnTo>
                    <a:pt x="5647" y="4517"/>
                  </a:lnTo>
                  <a:lnTo>
                    <a:pt x="56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5125;p60">
              <a:extLst>
                <a:ext uri="{FF2B5EF4-FFF2-40B4-BE49-F238E27FC236}">
                  <a16:creationId xmlns:a16="http://schemas.microsoft.com/office/drawing/2014/main" id="{A42C36B9-F64C-BF55-0166-A75A2B2C22BE}"/>
                </a:ext>
              </a:extLst>
            </p:cNvPr>
            <p:cNvSpPr/>
            <p:nvPr/>
          </p:nvSpPr>
          <p:spPr>
            <a:xfrm>
              <a:off x="2707950" y="4515075"/>
              <a:ext cx="169400" cy="82825"/>
            </a:xfrm>
            <a:custGeom>
              <a:avLst/>
              <a:gdLst/>
              <a:ahLst/>
              <a:cxnLst/>
              <a:rect l="l" t="t" r="r" b="b"/>
              <a:pathLst>
                <a:path w="6776" h="3313" extrusionOk="0">
                  <a:moveTo>
                    <a:pt x="1693" y="0"/>
                  </a:moveTo>
                  <a:cubicBezTo>
                    <a:pt x="759" y="0"/>
                    <a:pt x="0" y="756"/>
                    <a:pt x="0" y="1693"/>
                  </a:cubicBezTo>
                  <a:lnTo>
                    <a:pt x="0" y="2747"/>
                  </a:lnTo>
                  <a:cubicBezTo>
                    <a:pt x="0" y="3060"/>
                    <a:pt x="253" y="3313"/>
                    <a:pt x="563" y="3313"/>
                  </a:cubicBezTo>
                  <a:lnTo>
                    <a:pt x="6776" y="3313"/>
                  </a:lnTo>
                  <a:lnTo>
                    <a:pt x="67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5126;p60">
              <a:extLst>
                <a:ext uri="{FF2B5EF4-FFF2-40B4-BE49-F238E27FC236}">
                  <a16:creationId xmlns:a16="http://schemas.microsoft.com/office/drawing/2014/main" id="{3D532BE6-4BF4-DA36-3A6A-A70C0B707A02}"/>
                </a:ext>
              </a:extLst>
            </p:cNvPr>
            <p:cNvSpPr/>
            <p:nvPr/>
          </p:nvSpPr>
          <p:spPr>
            <a:xfrm>
              <a:off x="2736175" y="4626025"/>
              <a:ext cx="141175" cy="56500"/>
            </a:xfrm>
            <a:custGeom>
              <a:avLst/>
              <a:gdLst/>
              <a:ahLst/>
              <a:cxnLst/>
              <a:rect l="l" t="t" r="r" b="b"/>
              <a:pathLst>
                <a:path w="5647" h="2260" extrusionOk="0">
                  <a:moveTo>
                    <a:pt x="1" y="1"/>
                  </a:moveTo>
                  <a:lnTo>
                    <a:pt x="1" y="2259"/>
                  </a:lnTo>
                  <a:lnTo>
                    <a:pt x="5647" y="2259"/>
                  </a:lnTo>
                  <a:lnTo>
                    <a:pt x="56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5127;p60">
              <a:extLst>
                <a:ext uri="{FF2B5EF4-FFF2-40B4-BE49-F238E27FC236}">
                  <a16:creationId xmlns:a16="http://schemas.microsoft.com/office/drawing/2014/main" id="{C0D743B7-C443-1FD1-D050-C39643FA1367}"/>
                </a:ext>
              </a:extLst>
            </p:cNvPr>
            <p:cNvSpPr/>
            <p:nvPr/>
          </p:nvSpPr>
          <p:spPr>
            <a:xfrm>
              <a:off x="2850525" y="4430375"/>
              <a:ext cx="138325" cy="56500"/>
            </a:xfrm>
            <a:custGeom>
              <a:avLst/>
              <a:gdLst/>
              <a:ahLst/>
              <a:cxnLst/>
              <a:rect l="l" t="t" r="r" b="b"/>
              <a:pathLst>
                <a:path w="5533" h="2260" extrusionOk="0">
                  <a:moveTo>
                    <a:pt x="2765" y="1"/>
                  </a:moveTo>
                  <a:cubicBezTo>
                    <a:pt x="1500" y="1"/>
                    <a:pt x="275" y="916"/>
                    <a:pt x="1" y="2259"/>
                  </a:cubicBezTo>
                  <a:lnTo>
                    <a:pt x="5532" y="2259"/>
                  </a:lnTo>
                  <a:cubicBezTo>
                    <a:pt x="5258" y="910"/>
                    <a:pt x="4030" y="1"/>
                    <a:pt x="2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5128;p60">
              <a:extLst>
                <a:ext uri="{FF2B5EF4-FFF2-40B4-BE49-F238E27FC236}">
                  <a16:creationId xmlns:a16="http://schemas.microsoft.com/office/drawing/2014/main" id="{B47C0CF8-92C2-E055-A2BA-B61BDFC71D45}"/>
                </a:ext>
              </a:extLst>
            </p:cNvPr>
            <p:cNvSpPr/>
            <p:nvPr/>
          </p:nvSpPr>
          <p:spPr>
            <a:xfrm>
              <a:off x="2974300" y="4399350"/>
              <a:ext cx="129650" cy="87525"/>
            </a:xfrm>
            <a:custGeom>
              <a:avLst/>
              <a:gdLst/>
              <a:ahLst/>
              <a:cxnLst/>
              <a:rect l="l" t="t" r="r" b="b"/>
              <a:pathLst>
                <a:path w="5186" h="3501" extrusionOk="0">
                  <a:moveTo>
                    <a:pt x="2058" y="0"/>
                  </a:moveTo>
                  <a:cubicBezTo>
                    <a:pt x="1374" y="0"/>
                    <a:pt x="670" y="239"/>
                    <a:pt x="0" y="775"/>
                  </a:cubicBezTo>
                  <a:cubicBezTo>
                    <a:pt x="931" y="1398"/>
                    <a:pt x="1554" y="2389"/>
                    <a:pt x="1714" y="3500"/>
                  </a:cubicBezTo>
                  <a:lnTo>
                    <a:pt x="4397" y="3500"/>
                  </a:lnTo>
                  <a:cubicBezTo>
                    <a:pt x="4842" y="3497"/>
                    <a:pt x="5185" y="3109"/>
                    <a:pt x="5131" y="2666"/>
                  </a:cubicBezTo>
                  <a:cubicBezTo>
                    <a:pt x="5128" y="2639"/>
                    <a:pt x="5125" y="2609"/>
                    <a:pt x="5119" y="2579"/>
                  </a:cubicBezTo>
                  <a:cubicBezTo>
                    <a:pt x="4936" y="1482"/>
                    <a:pt x="4207" y="609"/>
                    <a:pt x="3171" y="212"/>
                  </a:cubicBezTo>
                  <a:cubicBezTo>
                    <a:pt x="2813" y="74"/>
                    <a:pt x="2438" y="0"/>
                    <a:pt x="2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5129;p60">
              <a:extLst>
                <a:ext uri="{FF2B5EF4-FFF2-40B4-BE49-F238E27FC236}">
                  <a16:creationId xmlns:a16="http://schemas.microsoft.com/office/drawing/2014/main" id="{0D1F5DE2-8E48-00DC-BAEB-30F21A07E141}"/>
                </a:ext>
              </a:extLst>
            </p:cNvPr>
            <p:cNvSpPr/>
            <p:nvPr/>
          </p:nvSpPr>
          <p:spPr>
            <a:xfrm>
              <a:off x="2735425" y="4399325"/>
              <a:ext cx="129650" cy="87475"/>
            </a:xfrm>
            <a:custGeom>
              <a:avLst/>
              <a:gdLst/>
              <a:ahLst/>
              <a:cxnLst/>
              <a:rect l="l" t="t" r="r" b="b"/>
              <a:pathLst>
                <a:path w="5186" h="3499" extrusionOk="0">
                  <a:moveTo>
                    <a:pt x="3150" y="0"/>
                  </a:moveTo>
                  <a:cubicBezTo>
                    <a:pt x="2765" y="0"/>
                    <a:pt x="2385" y="77"/>
                    <a:pt x="2015" y="219"/>
                  </a:cubicBezTo>
                  <a:cubicBezTo>
                    <a:pt x="979" y="616"/>
                    <a:pt x="250" y="1483"/>
                    <a:pt x="67" y="2580"/>
                  </a:cubicBezTo>
                  <a:cubicBezTo>
                    <a:pt x="64" y="2610"/>
                    <a:pt x="58" y="2637"/>
                    <a:pt x="55" y="2667"/>
                  </a:cubicBezTo>
                  <a:cubicBezTo>
                    <a:pt x="0" y="3110"/>
                    <a:pt x="344" y="3498"/>
                    <a:pt x="789" y="3498"/>
                  </a:cubicBezTo>
                  <a:lnTo>
                    <a:pt x="3475" y="3498"/>
                  </a:lnTo>
                  <a:cubicBezTo>
                    <a:pt x="3632" y="2390"/>
                    <a:pt x="4255" y="1399"/>
                    <a:pt x="5186" y="776"/>
                  </a:cubicBezTo>
                  <a:cubicBezTo>
                    <a:pt x="4510" y="236"/>
                    <a:pt x="3823" y="0"/>
                    <a:pt x="3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5130;p60">
              <a:extLst>
                <a:ext uri="{FF2B5EF4-FFF2-40B4-BE49-F238E27FC236}">
                  <a16:creationId xmlns:a16="http://schemas.microsoft.com/office/drawing/2014/main" id="{D2BCD6CB-6F7F-FF63-D767-9E83F753063A}"/>
                </a:ext>
              </a:extLst>
            </p:cNvPr>
            <p:cNvSpPr/>
            <p:nvPr/>
          </p:nvSpPr>
          <p:spPr>
            <a:xfrm>
              <a:off x="2962025" y="4515075"/>
              <a:ext cx="169400" cy="82825"/>
            </a:xfrm>
            <a:custGeom>
              <a:avLst/>
              <a:gdLst/>
              <a:ahLst/>
              <a:cxnLst/>
              <a:rect l="l" t="t" r="r" b="b"/>
              <a:pathLst>
                <a:path w="6776" h="3313" extrusionOk="0">
                  <a:moveTo>
                    <a:pt x="0" y="0"/>
                  </a:moveTo>
                  <a:lnTo>
                    <a:pt x="0" y="3313"/>
                  </a:lnTo>
                  <a:lnTo>
                    <a:pt x="6209" y="3313"/>
                  </a:lnTo>
                  <a:cubicBezTo>
                    <a:pt x="6523" y="3313"/>
                    <a:pt x="6776" y="3060"/>
                    <a:pt x="6776" y="2747"/>
                  </a:cubicBezTo>
                  <a:lnTo>
                    <a:pt x="6776" y="1693"/>
                  </a:lnTo>
                  <a:cubicBezTo>
                    <a:pt x="6776" y="756"/>
                    <a:pt x="6017" y="0"/>
                    <a:pt x="5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5131;p60">
              <a:extLst>
                <a:ext uri="{FF2B5EF4-FFF2-40B4-BE49-F238E27FC236}">
                  <a16:creationId xmlns:a16="http://schemas.microsoft.com/office/drawing/2014/main" id="{896183B2-D124-EC4B-42F3-BD31EF26E51D}"/>
                </a:ext>
              </a:extLst>
            </p:cNvPr>
            <p:cNvSpPr/>
            <p:nvPr/>
          </p:nvSpPr>
          <p:spPr>
            <a:xfrm>
              <a:off x="2962025" y="4626025"/>
              <a:ext cx="141175" cy="56500"/>
            </a:xfrm>
            <a:custGeom>
              <a:avLst/>
              <a:gdLst/>
              <a:ahLst/>
              <a:cxnLst/>
              <a:rect l="l" t="t" r="r" b="b"/>
              <a:pathLst>
                <a:path w="5647" h="2260" extrusionOk="0">
                  <a:moveTo>
                    <a:pt x="0" y="1"/>
                  </a:moveTo>
                  <a:lnTo>
                    <a:pt x="0" y="2259"/>
                  </a:lnTo>
                  <a:lnTo>
                    <a:pt x="5646" y="2259"/>
                  </a:lnTo>
                  <a:lnTo>
                    <a:pt x="56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5" name="Google Shape;4829;p60">
            <a:extLst>
              <a:ext uri="{FF2B5EF4-FFF2-40B4-BE49-F238E27FC236}">
                <a16:creationId xmlns:a16="http://schemas.microsoft.com/office/drawing/2014/main" id="{D8DB74C4-F35D-0B0F-55BD-397A5180FA3E}"/>
              </a:ext>
            </a:extLst>
          </p:cNvPr>
          <p:cNvGrpSpPr/>
          <p:nvPr/>
        </p:nvGrpSpPr>
        <p:grpSpPr>
          <a:xfrm>
            <a:off x="1065564" y="1948183"/>
            <a:ext cx="526404" cy="499369"/>
            <a:chOff x="899850" y="871450"/>
            <a:chExt cx="483175" cy="423400"/>
          </a:xfrm>
          <a:solidFill>
            <a:schemeClr val="bg2"/>
          </a:solidFill>
        </p:grpSpPr>
        <p:sp>
          <p:nvSpPr>
            <p:cNvPr id="36" name="Google Shape;4830;p60">
              <a:extLst>
                <a:ext uri="{FF2B5EF4-FFF2-40B4-BE49-F238E27FC236}">
                  <a16:creationId xmlns:a16="http://schemas.microsoft.com/office/drawing/2014/main" id="{5B9BE6CA-56A1-0203-15E6-05F8EE2392E8}"/>
                </a:ext>
              </a:extLst>
            </p:cNvPr>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37" name="Google Shape;4831;p60">
              <a:extLst>
                <a:ext uri="{FF2B5EF4-FFF2-40B4-BE49-F238E27FC236}">
                  <a16:creationId xmlns:a16="http://schemas.microsoft.com/office/drawing/2014/main" id="{DDC39135-15EB-2838-9D96-7C38C1F2647F}"/>
                </a:ext>
              </a:extLst>
            </p:cNvPr>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38" name="Google Shape;4832;p60">
              <a:extLst>
                <a:ext uri="{FF2B5EF4-FFF2-40B4-BE49-F238E27FC236}">
                  <a16:creationId xmlns:a16="http://schemas.microsoft.com/office/drawing/2014/main" id="{D2A96669-8594-4C67-E22C-026D4989DC8F}"/>
                </a:ext>
              </a:extLst>
            </p:cNvPr>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sp>
          <p:nvSpPr>
            <p:cNvPr id="39" name="Google Shape;4833;p60">
              <a:extLst>
                <a:ext uri="{FF2B5EF4-FFF2-40B4-BE49-F238E27FC236}">
                  <a16:creationId xmlns:a16="http://schemas.microsoft.com/office/drawing/2014/main" id="{2DC22035-FB90-3A9A-AA21-B84FD25B40A1}"/>
                </a:ext>
              </a:extLst>
            </p:cNvPr>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5D74"/>
                </a:solidFill>
                <a:effectLst/>
                <a:uLnTx/>
                <a:uFillTx/>
                <a:cs typeface="Arial"/>
                <a:sym typeface="Arial"/>
              </a:endParaRPr>
            </a:p>
          </p:txBody>
        </p:sp>
      </p:grpSp>
    </p:spTree>
  </p:cSld>
  <p:clrMapOvr>
    <a:masterClrMapping/>
  </p:clrMapOvr>
</p:sld>
</file>

<file path=ppt/theme/theme1.xml><?xml version="1.0" encoding="utf-8"?>
<a:theme xmlns:a="http://schemas.openxmlformats.org/drawingml/2006/main" name="Corporate Strategy Consulting by Slidesgo">
  <a:themeElements>
    <a:clrScheme name="Simple Light">
      <a:dk1>
        <a:srgbClr val="262C3B"/>
      </a:dk1>
      <a:lt1>
        <a:srgbClr val="FFFFFF"/>
      </a:lt1>
      <a:dk2>
        <a:srgbClr val="33CFF8"/>
      </a:dk2>
      <a:lt2>
        <a:srgbClr val="1DA2DB"/>
      </a:lt2>
      <a:accent1>
        <a:srgbClr val="02459D"/>
      </a:accent1>
      <a:accent2>
        <a:srgbClr val="01203D"/>
      </a:accent2>
      <a:accent3>
        <a:srgbClr val="FFFFFF"/>
      </a:accent3>
      <a:accent4>
        <a:srgbClr val="FFFFFF"/>
      </a:accent4>
      <a:accent5>
        <a:srgbClr val="FFFFFF"/>
      </a:accent5>
      <a:accent6>
        <a:srgbClr val="FFFFFF"/>
      </a:accent6>
      <a:hlink>
        <a:srgbClr val="262C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TotalTime>
  <Words>545</Words>
  <Application>Microsoft Office PowerPoint</Application>
  <PresentationFormat>Widescreen</PresentationFormat>
  <Paragraphs>62</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Figtree</vt:lpstr>
      <vt:lpstr>Montserrat</vt:lpstr>
      <vt:lpstr>Onest</vt:lpstr>
      <vt:lpstr>Open Sans</vt:lpstr>
      <vt:lpstr>Roboto Condensed Light</vt:lpstr>
      <vt:lpstr>Corporate Strategy Consulting by Slidesgo</vt:lpstr>
      <vt:lpstr>Data Driven Analysis and Launch Strategy</vt:lpstr>
      <vt:lpstr>Objective</vt:lpstr>
      <vt:lpstr>Presentation Goals</vt:lpstr>
      <vt:lpstr>How long are customers renting movies for?</vt:lpstr>
      <vt:lpstr>What movies are Rockbuster customers watching?</vt:lpstr>
      <vt:lpstr>Where are your customers?</vt:lpstr>
      <vt:lpstr>PowerPoint Presentation</vt:lpstr>
      <vt:lpstr>Who are the top customers?</vt:lpstr>
      <vt:lpstr>Strategy Reccomendations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Rockbuster Stealth</dc:title>
  <dc:creator>Adrian Dv</dc:creator>
  <cp:lastModifiedBy>Adrian Dv</cp:lastModifiedBy>
  <cp:revision>7</cp:revision>
  <dcterms:created xsi:type="dcterms:W3CDTF">2025-01-15T23:39:06Z</dcterms:created>
  <dcterms:modified xsi:type="dcterms:W3CDTF">2025-01-17T23:27:26Z</dcterms:modified>
</cp:coreProperties>
</file>