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7"/>
  </p:notesMasterIdLst>
  <p:handoutMasterIdLst>
    <p:handoutMasterId r:id="rId8"/>
  </p:handoutMasterIdLst>
  <p:sldIdLst>
    <p:sldId id="280" r:id="rId2"/>
    <p:sldId id="303" r:id="rId3"/>
    <p:sldId id="302" r:id="rId4"/>
    <p:sldId id="304" r:id="rId5"/>
    <p:sldId id="301" r:id="rId6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1A6CC-64A0-7F4B-8E45-7C3770B103F5}" v="6" dt="2023-03-10T23:18:51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/>
    <p:restoredTop sz="85417"/>
  </p:normalViewPr>
  <p:slideViewPr>
    <p:cSldViewPr showGuides="1">
      <p:cViewPr varScale="1">
        <p:scale>
          <a:sx n="53" d="100"/>
          <a:sy n="53" d="100"/>
        </p:scale>
        <p:origin x="240" y="44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Cross Joins and Pivot Functions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Advanced SQL for Analysts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A784-D862-348C-61A7-247933A2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CB246-9C17-2633-B5F6-91E375C00065}"/>
              </a:ext>
            </a:extLst>
          </p:cNvPr>
          <p:cNvSpPr txBox="1"/>
          <p:nvPr/>
        </p:nvSpPr>
        <p:spPr>
          <a:xfrm>
            <a:off x="1170464" y="2544762"/>
            <a:ext cx="10896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Joins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Join types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Cross-joins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Anti-joins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Non-</a:t>
            </a:r>
            <a:r>
              <a:rPr lang="en-US" sz="4000" dirty="0" err="1"/>
              <a:t>equi</a:t>
            </a:r>
            <a:r>
              <a:rPr lang="en-US" sz="4000" dirty="0"/>
              <a:t> joins</a:t>
            </a:r>
          </a:p>
          <a:p>
            <a:endParaRPr lang="en-US" sz="4000" dirty="0"/>
          </a:p>
          <a:p>
            <a:r>
              <a:rPr lang="en-US" sz="4000" dirty="0"/>
              <a:t>Other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Pivot functions</a:t>
            </a:r>
          </a:p>
        </p:txBody>
      </p:sp>
    </p:spTree>
    <p:extLst>
      <p:ext uri="{BB962C8B-B14F-4D97-AF65-F5344CB8AC3E}">
        <p14:creationId xmlns:p14="http://schemas.microsoft.com/office/powerpoint/2010/main" val="20166836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70B1-8A37-CE1E-5693-F91EE7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join types</a:t>
            </a:r>
          </a:p>
        </p:txBody>
      </p:sp>
      <p:pic>
        <p:nvPicPr>
          <p:cNvPr id="5122" name="Picture 2" descr="What are SQL Joins? Types of SQL joins explained - DEV Community">
            <a:extLst>
              <a:ext uri="{FF2B5EF4-FFF2-40B4-BE49-F238E27FC236}">
                <a16:creationId xmlns:a16="http://schemas.microsoft.com/office/drawing/2014/main" id="{79E30DBF-4F5B-C571-A106-DBBFB580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64" y="2519362"/>
            <a:ext cx="11176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11692A-0345-2FDE-D2CF-245B1A14BF4A}"/>
              </a:ext>
            </a:extLst>
          </p:cNvPr>
          <p:cNvSpPr txBox="1"/>
          <p:nvPr/>
        </p:nvSpPr>
        <p:spPr>
          <a:xfrm>
            <a:off x="12923837" y="2519362"/>
            <a:ext cx="9601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These are standard join types.</a:t>
            </a:r>
          </a:p>
          <a:p>
            <a:endParaRPr lang="en-US" sz="4000" dirty="0"/>
          </a:p>
          <a:p>
            <a:r>
              <a:rPr lang="en-US" sz="4000" dirty="0"/>
              <a:t>They will be sufficient in most cases.</a:t>
            </a:r>
          </a:p>
          <a:p>
            <a:endParaRPr lang="en-US" sz="4000" dirty="0"/>
          </a:p>
          <a:p>
            <a:r>
              <a:rPr lang="en-US" sz="4000" dirty="0"/>
              <a:t>Just a note that you don’t necessarily need both left and right joins. Try and use just left joins.</a:t>
            </a:r>
          </a:p>
          <a:p>
            <a:endParaRPr lang="en-US" sz="4000" dirty="0"/>
          </a:p>
          <a:p>
            <a:r>
              <a:rPr lang="en-US" sz="4000" dirty="0"/>
              <a:t>The main requirement is that data must be present in both tables for them to work. </a:t>
            </a:r>
          </a:p>
          <a:p>
            <a:endParaRPr lang="en-US" sz="4000" dirty="0"/>
          </a:p>
          <a:p>
            <a:r>
              <a:rPr lang="en-US" sz="4000" dirty="0"/>
              <a:t>What if that’s not the case?</a:t>
            </a:r>
          </a:p>
        </p:txBody>
      </p:sp>
    </p:spTree>
    <p:extLst>
      <p:ext uri="{BB962C8B-B14F-4D97-AF65-F5344CB8AC3E}">
        <p14:creationId xmlns:p14="http://schemas.microsoft.com/office/powerpoint/2010/main" val="6780609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2EEA-598A-846D-2C84-8E22A798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D9AF8-4982-100F-A3B3-4BDB56C99A87}"/>
              </a:ext>
            </a:extLst>
          </p:cNvPr>
          <p:cNvSpPr txBox="1"/>
          <p:nvPr/>
        </p:nvSpPr>
        <p:spPr>
          <a:xfrm>
            <a:off x="1417637" y="3382962"/>
            <a:ext cx="1958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 need to calculate a percentage where not all values are present in the data.</a:t>
            </a:r>
          </a:p>
        </p:txBody>
      </p:sp>
    </p:spTree>
    <p:extLst>
      <p:ext uri="{BB962C8B-B14F-4D97-AF65-F5344CB8AC3E}">
        <p14:creationId xmlns:p14="http://schemas.microsoft.com/office/powerpoint/2010/main" val="14869597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46221</TotalTime>
  <Words>100</Words>
  <Application>Microsoft Macintosh PowerPoint</Application>
  <PresentationFormat>Custom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Online Programs Template White[1]</vt:lpstr>
      <vt:lpstr>PowerPoint Presentation</vt:lpstr>
      <vt:lpstr>agenda</vt:lpstr>
      <vt:lpstr>Standard join types</vt:lpstr>
      <vt:lpstr>examples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293</cp:revision>
  <dcterms:created xsi:type="dcterms:W3CDTF">2007-05-02T01:14:38Z</dcterms:created>
  <dcterms:modified xsi:type="dcterms:W3CDTF">2023-03-10T23:24:37Z</dcterms:modified>
</cp:coreProperties>
</file>