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035-4905-494E-B5BA-91BBABF6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7FB8A-8491-4866-9DFA-3BAD3737A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9BB96-81CD-4E31-9450-D90DC1F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C987A-3A69-4467-9460-591ACAFE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B577-27C6-4954-B9DE-A1BCEBD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4A69-982D-4889-81AF-8998F183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9ACD-52DC-41BD-9691-B64C2644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8F12-4147-4D28-8C9B-2B8A639A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CABF-863D-4BCA-9024-0C4D4CC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B43-5096-44EF-B866-ED53BE5C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F189-F173-452D-B79E-21477F8C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1EF9B-4F1F-4BD2-A918-FEF6D8AEF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ECE7-547F-4724-94F6-7D318465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B620-550D-49EA-B6A7-BD1A7821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F62A-466F-4759-9A5A-5BED8ED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8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108D-56D4-423B-90DE-859178ED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86BA-E3F3-4A85-94DB-861BD27C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1D3B-40E7-438D-8ACA-1280AA51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6AEC-4635-48E6-A8D6-4EB6D5BA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CB91-7030-4429-B222-100E12D6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C996-78EF-4C8C-A407-0C1A69FF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78B8-19DB-45E2-81FB-D011C190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DC8F-7FB2-4EA9-B340-50AEB915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F29A-F79C-46EB-B7AC-30C7B41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B790-4492-436E-8B3F-4309164C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E71-CA5F-46BA-9697-72AF86F1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561F-93F3-4B7E-A321-58B90CC7F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88DD9-8A2B-4D52-8A54-4672309C7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8BDE1-1DFC-481C-9101-A3B4CB3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69D8-8565-49CA-AB40-6E51E5E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9A40A-CDA6-40C0-903D-9E3FAA33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3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F30F-2036-42C9-9027-AA0647AD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1683-6FDF-4592-AA7B-DD375234B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73425-C4CC-468C-9AC2-360406AD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D72FF-3D10-44B8-95F9-04DDA06B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49F0-E247-4248-A834-82B33DBBF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D3294-6979-4FD2-AFDD-C904BB88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AA55D-AA4D-4AEA-9D1F-E61353E7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243C-3835-4182-B798-D7AF18D0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0053-AEA6-46E2-A4AC-A2D3CE7D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6DA9-9666-488D-A23A-DB0D5A64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E27E8-5C70-43F4-A850-5C5E615B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80BA3-F83F-4623-858C-CFC779B0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E093F-63B5-40E9-86AB-B8C0E339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636D-AB81-42C3-9FBE-123407C3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3D7E4-6775-455F-970A-B6594BC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543E-9FCD-4B8E-827B-A06E54F1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5B33-A47A-4CA6-A41D-AFC5FB45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FE22-ABE2-43F7-81D1-ABDD6AABA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2D57-5CDC-40B7-85A3-95A2E24B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1EA4-3D1F-4B34-B05F-F89AEB87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61173-97B1-493A-9B34-A874386D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5EDD-349B-4967-A084-D9F237A0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98FFB-52FB-4331-83B6-F0505F16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6E22-AC8F-4EFF-9DE6-47787FD4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D8DB-BAEE-496D-922F-4B02215C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BE43-5956-48B3-814C-68A3EDD2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48EA-8B82-455D-A091-11E26A97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844ED-765E-480A-B04B-D3A3516E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1017-BF36-4681-AB4B-F55C0959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AC96-6AD5-46AF-8CAB-5677F0A56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DF0A-EF02-4667-979E-519C64EE78AC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D4F7-6616-4C75-B224-C654327F4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2BBF-43CB-4F88-82BC-200A2E69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4751-0850-4EF3-9BB9-08C32146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E547C7-2314-4B58-AED3-F54EDD146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66"/>
            <a:ext cx="12192000" cy="6467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87CC2B-A810-43A1-93C1-02B9AF37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3909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TEAM STONKS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F42C-AF31-4816-B542-37EA7EE4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26150"/>
            <a:ext cx="9144000" cy="1655762"/>
          </a:xfrm>
        </p:spPr>
        <p:txBody>
          <a:bodyPr/>
          <a:lstStyle/>
          <a:p>
            <a:r>
              <a:rPr lang="en-US" b="1" dirty="0"/>
              <a:t>Alec DeVries, Chase Kinard, Chase Mulder, Simon </a:t>
            </a:r>
            <a:r>
              <a:rPr lang="en-US" b="1" dirty="0" err="1"/>
              <a:t>Hillebrands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25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94B130E2-6176-4D81-947E-64B25DA3DF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6" r="9089" b="-2"/>
          <a:stretch/>
        </p:blipFill>
        <p:spPr>
          <a:xfrm>
            <a:off x="3564128" y="-4063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7E309-4AD7-4ABB-8FA2-8AAF953F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Raspberry Pi-based Stock Ticker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4135243-944E-41E6-84D4-1742B92C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525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1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B9045-B6A7-4F97-A40A-3B78BB7D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Collect Stock Quotes and other data from Yahoo! Finance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A657F7-C688-468D-993D-989A19B7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773B6E0-3D2B-4983-8649-D56B2C777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882922"/>
            <a:ext cx="6921940" cy="32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5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clock, dark, set&#10;&#10;Description automatically generated">
            <a:extLst>
              <a:ext uri="{FF2B5EF4-FFF2-40B4-BE49-F238E27FC236}">
                <a16:creationId xmlns:a16="http://schemas.microsoft.com/office/drawing/2014/main" id="{54AA8B19-E322-47B4-96FD-F0CE1ED80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r="2447" b="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AD8DB-A967-4059-94FB-564B1605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Display Stock Data on LED Panel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22CCCA-30EF-4908-9FDB-F6E9E72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Different layouts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691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6684-A3C4-4CFE-B557-48FE1E9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4812347" cy="245268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Stock Ticker is Configurable Remotely via a Built-in Web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AAEC9-172C-46ED-A9E6-108E38E0E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36" b="3064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C147A-92E9-4D2C-B323-FFA8FAD2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457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TEAM STONKS</vt:lpstr>
      <vt:lpstr>Raspberry Pi-based Stock Ticker</vt:lpstr>
      <vt:lpstr>Collect Stock Quotes and other data from Yahoo! Finance</vt:lpstr>
      <vt:lpstr>Display Stock Data on LED Panel</vt:lpstr>
      <vt:lpstr>Stock Ticker is Configurable Remotely via a Built-in Web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Chase A. Mulder</dc:creator>
  <cp:lastModifiedBy>Alec J. DeVries</cp:lastModifiedBy>
  <cp:revision>2</cp:revision>
  <dcterms:created xsi:type="dcterms:W3CDTF">2021-10-15T01:27:23Z</dcterms:created>
  <dcterms:modified xsi:type="dcterms:W3CDTF">2021-10-15T02:37:26Z</dcterms:modified>
</cp:coreProperties>
</file>