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0" autoAdjust="0"/>
    <p:restoredTop sz="94660"/>
  </p:normalViewPr>
  <p:slideViewPr>
    <p:cSldViewPr snapToGrid="0">
      <p:cViewPr varScale="1">
        <p:scale>
          <a:sx n="91" d="100"/>
          <a:sy n="91" d="100"/>
        </p:scale>
        <p:origin x="6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D035-4905-494E-B5BA-91BBABF6F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7FB8A-8491-4866-9DFA-3BAD3737A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9BB96-81CD-4E31-9450-D90DC1FE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DF0A-EF02-4667-979E-519C64EE78A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C987A-3A69-4467-9460-591ACAFE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7B577-27C6-4954-B9DE-A1BCEBD3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4A69-982D-4889-81AF-8998F183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99ACD-52DC-41BD-9691-B64C2644E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48F12-4147-4D28-8C9B-2B8A639A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DF0A-EF02-4667-979E-519C64EE78A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2CABF-863D-4BCA-9024-0C4D4CC7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2BB43-5096-44EF-B866-ED53BE5C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9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4BF189-F173-452D-B79E-21477F8C5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1EF9B-4F1F-4BD2-A918-FEF6D8AEF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6ECE7-547F-4724-94F6-7D318465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DF0A-EF02-4667-979E-519C64EE78A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8B620-550D-49EA-B6A7-BD1A7821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3F62A-466F-4759-9A5A-5BED8ED9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8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108D-56D4-423B-90DE-859178ED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E86BA-E3F3-4A85-94DB-861BD27C8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F1D3B-40E7-438D-8ACA-1280AA51D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DF0A-EF02-4667-979E-519C64EE78A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66AEC-4635-48E6-A8D6-4EB6D5BA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DCB91-7030-4429-B222-100E12D6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9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C996-78EF-4C8C-A407-0C1A69FF3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678B8-19DB-45E2-81FB-D011C1906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8DC8F-7FB2-4EA9-B340-50AEB915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DF0A-EF02-4667-979E-519C64EE78A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3F29A-F79C-46EB-B7AC-30C7B41B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6B790-4492-436E-8B3F-4309164C3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6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CE71-CA5F-46BA-9697-72AF86F14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2561F-93F3-4B7E-A321-58B90CC7F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88DD9-8A2B-4D52-8A54-4672309C7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8BDE1-1DFC-481C-9101-A3B4CB389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DF0A-EF02-4667-979E-519C64EE78A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F69D8-8565-49CA-AB40-6E51E5EA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9A40A-CDA6-40C0-903D-9E3FAA33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3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F30F-2036-42C9-9027-AA0647AD1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71683-6FDF-4592-AA7B-DD375234B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73425-C4CC-468C-9AC2-360406ADA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3D72FF-3D10-44B8-95F9-04DDA06B1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C49F0-E247-4248-A834-82B33DBBF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0D3294-6979-4FD2-AFDD-C904BB88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DF0A-EF02-4667-979E-519C64EE78A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AA55D-AA4D-4AEA-9D1F-E61353E7E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3243C-3835-4182-B798-D7AF18D0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7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0053-AEA6-46E2-A4AC-A2D3CE7D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36DA9-9666-488D-A23A-DB0D5A64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DF0A-EF02-4667-979E-519C64EE78A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E27E8-5C70-43F4-A850-5C5E615BE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80BA3-F83F-4623-858C-CFC779B0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5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E093F-63B5-40E9-86AB-B8C0E339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DF0A-EF02-4667-979E-519C64EE78A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93636D-AB81-42C3-9FBE-123407C3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3D7E4-6775-455F-970A-B6594BC5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C543E-9FCD-4B8E-827B-A06E54F1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F5B33-A47A-4CA6-A41D-AFC5FB455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9FE22-ABE2-43F7-81D1-ABDD6AABA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72D57-5CDC-40B7-85A3-95A2E24B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DF0A-EF02-4667-979E-519C64EE78A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F1EA4-3D1F-4B34-B05F-F89AEB87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61173-97B1-493A-9B34-A874386D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7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5EDD-349B-4967-A084-D9F237A0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198FFB-52FB-4331-83B6-F0505F16F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46E22-AC8F-4EFF-9DE6-47787FD4A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AD8DB-BAEE-496D-922F-4B02215C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DF0A-EF02-4667-979E-519C64EE78A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8BE43-5956-48B3-814C-68A3EDD2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348EA-8B82-455D-A091-11E26A97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9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844ED-765E-480A-B04B-D3A3516E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C1017-BF36-4681-AB4B-F55C0959F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3AC96-6AD5-46AF-8CAB-5677F0A56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DF0A-EF02-4667-979E-519C64EE78A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ED4F7-6616-4C75-B224-C654327F4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82BBF-43CB-4F88-82BC-200A2E69F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0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CC2B-A810-43A1-93C1-02B9AF372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5F42C-AF31-4816-B542-37EA7EE44D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364178-534C-4435-8C12-B0BC38697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307901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266CC7-2383-4203-801D-D8FB3048A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473" y="3938535"/>
            <a:ext cx="4915586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6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E309-4AD7-4ABB-8FA2-8AAF953F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945A03-5869-455F-8504-7F332793C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109" y="-34563"/>
            <a:ext cx="11256579" cy="692712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9987C4-6B3D-43BD-A6AB-6B5FF39CCDCB}"/>
              </a:ext>
            </a:extLst>
          </p:cNvPr>
          <p:cNvSpPr/>
          <p:nvPr/>
        </p:nvSpPr>
        <p:spPr>
          <a:xfrm>
            <a:off x="838200" y="1979363"/>
            <a:ext cx="8681545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Raspberry Pi</a:t>
            </a:r>
          </a:p>
        </p:txBody>
      </p:sp>
    </p:spTree>
    <p:extLst>
      <p:ext uri="{BB962C8B-B14F-4D97-AF65-F5344CB8AC3E}">
        <p14:creationId xmlns:p14="http://schemas.microsoft.com/office/powerpoint/2010/main" val="55253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B9045-B6A7-4F97-A40A-3B78BB7D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8CF445-A026-4EB6-A9D9-87DED80E8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08438" y="1027906"/>
            <a:ext cx="12608876" cy="431526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F16685-77FA-4CBC-B390-046442A79575}"/>
              </a:ext>
            </a:extLst>
          </p:cNvPr>
          <p:cNvSpPr/>
          <p:nvPr/>
        </p:nvSpPr>
        <p:spPr>
          <a:xfrm>
            <a:off x="462427" y="1958342"/>
            <a:ext cx="8933856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Stock Ticker</a:t>
            </a:r>
          </a:p>
        </p:txBody>
      </p:sp>
    </p:spTree>
    <p:extLst>
      <p:ext uri="{BB962C8B-B14F-4D97-AF65-F5344CB8AC3E}">
        <p14:creationId xmlns:p14="http://schemas.microsoft.com/office/powerpoint/2010/main" val="230185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D8DB-A967-4059-94FB-564B1605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5753FE-A9EB-4CD1-8AD8-49EAD6CCD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225" y="91440"/>
            <a:ext cx="10798575" cy="6766560"/>
          </a:xfrm>
        </p:spPr>
      </p:pic>
    </p:spTree>
    <p:extLst>
      <p:ext uri="{BB962C8B-B14F-4D97-AF65-F5344CB8AC3E}">
        <p14:creationId xmlns:p14="http://schemas.microsoft.com/office/powerpoint/2010/main" val="6914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6684-A3C4-4CFE-B557-48FE1E983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8AAEC9-172C-46ED-A9E6-108E38E0E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782790" cy="6858000"/>
          </a:xfrm>
        </p:spPr>
      </p:pic>
    </p:spTree>
    <p:extLst>
      <p:ext uri="{BB962C8B-B14F-4D97-AF65-F5344CB8AC3E}">
        <p14:creationId xmlns:p14="http://schemas.microsoft.com/office/powerpoint/2010/main" val="45457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Chase A. Mulder</dc:creator>
  <cp:lastModifiedBy>Chase A. Mulder</cp:lastModifiedBy>
  <cp:revision>1</cp:revision>
  <dcterms:created xsi:type="dcterms:W3CDTF">2021-10-15T01:27:23Z</dcterms:created>
  <dcterms:modified xsi:type="dcterms:W3CDTF">2021-10-15T01:44:18Z</dcterms:modified>
</cp:coreProperties>
</file>