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0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AD035-4905-494E-B5BA-91BBABF6F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7FB8A-8491-4866-9DFA-3BAD3737A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9BB96-81CD-4E31-9450-D90DC1FE0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DF0A-EF02-4667-979E-519C64EE78AC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C987A-3A69-4467-9460-591ACAFE9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7B577-27C6-4954-B9DE-A1BCEBD3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4751-0850-4EF3-9BB9-08C32146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F4A69-982D-4889-81AF-8998F1832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99ACD-52DC-41BD-9691-B64C2644E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48F12-4147-4D28-8C9B-2B8A639A2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DF0A-EF02-4667-979E-519C64EE78AC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2CABF-863D-4BCA-9024-0C4D4CC72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2BB43-5096-44EF-B866-ED53BE5CC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4751-0850-4EF3-9BB9-08C32146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94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4BF189-F173-452D-B79E-21477F8C5D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F1EF9B-4F1F-4BD2-A918-FEF6D8AEF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6ECE7-547F-4724-94F6-7D3184658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DF0A-EF02-4667-979E-519C64EE78AC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8B620-550D-49EA-B6A7-BD1A7821A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3F62A-466F-4759-9A5A-5BED8ED96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4751-0850-4EF3-9BB9-08C32146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8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A108D-56D4-423B-90DE-859178ED5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E86BA-E3F3-4A85-94DB-861BD27C8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F1D3B-40E7-438D-8ACA-1280AA51D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DF0A-EF02-4667-979E-519C64EE78AC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66AEC-4635-48E6-A8D6-4EB6D5BA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DCB91-7030-4429-B222-100E12D68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4751-0850-4EF3-9BB9-08C32146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9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9C996-78EF-4C8C-A407-0C1A69FF3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678B8-19DB-45E2-81FB-D011C1906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8DC8F-7FB2-4EA9-B340-50AEB9158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DF0A-EF02-4667-979E-519C64EE78AC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3F29A-F79C-46EB-B7AC-30C7B41B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6B790-4492-436E-8B3F-4309164C3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4751-0850-4EF3-9BB9-08C32146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6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2CE71-CA5F-46BA-9697-72AF86F14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2561F-93F3-4B7E-A321-58B90CC7F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88DD9-8A2B-4D52-8A54-4672309C7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8BDE1-1DFC-481C-9101-A3B4CB389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DF0A-EF02-4667-979E-519C64EE78AC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F69D8-8565-49CA-AB40-6E51E5EA4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9A40A-CDA6-40C0-903D-9E3FAA330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4751-0850-4EF3-9BB9-08C32146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3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AF30F-2036-42C9-9027-AA0647AD1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71683-6FDF-4592-AA7B-DD375234B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73425-C4CC-468C-9AC2-360406ADA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3D72FF-3D10-44B8-95F9-04DDA06B1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9C49F0-E247-4248-A834-82B33DBBF8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0D3294-6979-4FD2-AFDD-C904BB889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DF0A-EF02-4667-979E-519C64EE78AC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BAA55D-AA4D-4AEA-9D1F-E61353E7E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B3243C-3835-4182-B798-D7AF18D04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4751-0850-4EF3-9BB9-08C32146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7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60053-AEA6-46E2-A4AC-A2D3CE7D1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936DA9-9666-488D-A23A-DB0D5A64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DF0A-EF02-4667-979E-519C64EE78AC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E27E8-5C70-43F4-A850-5C5E615BE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D80BA3-F83F-4623-858C-CFC779B0D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4751-0850-4EF3-9BB9-08C32146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5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4E093F-63B5-40E9-86AB-B8C0E339D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DF0A-EF02-4667-979E-519C64EE78AC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93636D-AB81-42C3-9FBE-123407C3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3D7E4-6775-455F-970A-B6594BC54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4751-0850-4EF3-9BB9-08C32146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0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C543E-9FCD-4B8E-827B-A06E54F1E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F5B33-A47A-4CA6-A41D-AFC5FB455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9FE22-ABE2-43F7-81D1-ABDD6AABA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72D57-5CDC-40B7-85A3-95A2E24B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DF0A-EF02-4667-979E-519C64EE78AC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F1EA4-3D1F-4B34-B05F-F89AEB876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61173-97B1-493A-9B34-A874386DE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4751-0850-4EF3-9BB9-08C32146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72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05EDD-349B-4967-A084-D9F237A01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198FFB-52FB-4331-83B6-F0505F16F5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46E22-AC8F-4EFF-9DE6-47787FD4A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AD8DB-BAEE-496D-922F-4B02215C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DF0A-EF02-4667-979E-519C64EE78AC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8BE43-5956-48B3-814C-68A3EDD20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348EA-8B82-455D-A091-11E26A977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4751-0850-4EF3-9BB9-08C32146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91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1844ED-765E-480A-B04B-D3A3516E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C1017-BF36-4681-AB4B-F55C0959F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3AC96-6AD5-46AF-8CAB-5677F0A56D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DF0A-EF02-4667-979E-519C64EE78AC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ED4F7-6616-4C75-B224-C654327F4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82BBF-43CB-4F88-82BC-200A2E69F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44751-0850-4EF3-9BB9-08C32146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05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2E547C7-2314-4B58-AED3-F54EDD146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166"/>
            <a:ext cx="12192000" cy="6467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87CC2B-A810-43A1-93C1-02B9AF372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39097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>
                <a:ln/>
                <a:solidFill>
                  <a:schemeClr val="accent3"/>
                </a:solidFill>
              </a:rPr>
              <a:t>TEAM STONKS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65F42C-AF31-4816-B542-37EA7EE44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26150"/>
            <a:ext cx="9144000" cy="1655762"/>
          </a:xfrm>
        </p:spPr>
        <p:txBody>
          <a:bodyPr/>
          <a:lstStyle/>
          <a:p>
            <a:r>
              <a:rPr lang="en-US" b="1" dirty="0"/>
              <a:t>Alec DeVries, Chase Kinard, Chase Mulder, Simon </a:t>
            </a:r>
            <a:r>
              <a:rPr lang="en-US" b="1" dirty="0" err="1"/>
              <a:t>Hillebrands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52562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94B130E2-6176-4D81-947E-64B25DA3DF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6" r="9089" b="-2"/>
          <a:stretch/>
        </p:blipFill>
        <p:spPr>
          <a:xfrm>
            <a:off x="3564128" y="-40630"/>
            <a:ext cx="866851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67E309-4AD7-4ABB-8FA2-8AAF953FC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dirty="0"/>
              <a:t>Raspberry Pi-based Stock Ticker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4135243-944E-41E6-84D4-1742B92C5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552535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Freeform: Shape 18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AB9045-B6A7-4F97-A40A-3B78BB7D0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 fontScale="90000"/>
          </a:bodyPr>
          <a:lstStyle/>
          <a:p>
            <a:r>
              <a:rPr lang="en-US" sz="2800" dirty="0"/>
              <a:t>Collect Stock Quotes and other data from Yahoo! Finance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8A657F7-C688-468D-993D-989A19B7C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endParaRPr lang="en-US" sz="1700"/>
          </a:p>
        </p:txBody>
      </p:sp>
      <p:pic>
        <p:nvPicPr>
          <p:cNvPr id="8" name="Content Placeholder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773B6E0-3D2B-4983-8649-D56B2C777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967" y="1882922"/>
            <a:ext cx="6921940" cy="32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56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66684-A3C4-4CFE-B557-48FE1E983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4812347" cy="2452687"/>
          </a:xfrm>
        </p:spPr>
        <p:txBody>
          <a:bodyPr anchor="ctr">
            <a:normAutofit/>
          </a:bodyPr>
          <a:lstStyle/>
          <a:p>
            <a:r>
              <a:rPr lang="en-US" sz="3600" dirty="0"/>
              <a:t>Stock Ticker is Configurable Remotely via a Built-in Web Application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8AAEC9-172C-46ED-A9E6-108E38E0E6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36" b="30641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03C147A-92E9-4D2C-B323-FFA8FAD27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54577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picture containing text, clock, dark, set&#10;&#10;Description automatically generated">
            <a:extLst>
              <a:ext uri="{FF2B5EF4-FFF2-40B4-BE49-F238E27FC236}">
                <a16:creationId xmlns:a16="http://schemas.microsoft.com/office/drawing/2014/main" id="{54AA8B19-E322-47B4-96FD-F0CE1ED805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3" r="2447" b="1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AAD8DB-A967-4059-94FB-564B1605D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Display Stock Data on LED Panel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222CCCA-30EF-4908-9FDB-F6E9E72E9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en-US" sz="1800" dirty="0"/>
              <a:t>Different layouts are available</a:t>
            </a:r>
          </a:p>
        </p:txBody>
      </p:sp>
    </p:spTree>
    <p:extLst>
      <p:ext uri="{BB962C8B-B14F-4D97-AF65-F5344CB8AC3E}">
        <p14:creationId xmlns:p14="http://schemas.microsoft.com/office/powerpoint/2010/main" val="69146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09506-62B1-405B-B257-3D7161AD2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ECD4DB-14F5-4217-A6E8-2A7A23404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6930"/>
            <a:ext cx="12192000" cy="5901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EF5663-B2F0-4B54-B6F6-21C1C29FC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Gantt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982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49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TEAM STONKS</vt:lpstr>
      <vt:lpstr>Raspberry Pi-based Stock Ticker</vt:lpstr>
      <vt:lpstr>Collect Stock Quotes and other data from Yahoo! Finance</vt:lpstr>
      <vt:lpstr>Stock Ticker is Configurable Remotely via a Built-in Web Application</vt:lpstr>
      <vt:lpstr>Display Stock Data on LED Panel</vt:lpstr>
      <vt:lpstr>Gantt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Chase A. Mulder</dc:creator>
  <cp:lastModifiedBy>Alec J. DeVries</cp:lastModifiedBy>
  <cp:revision>4</cp:revision>
  <dcterms:created xsi:type="dcterms:W3CDTF">2021-10-15T01:27:23Z</dcterms:created>
  <dcterms:modified xsi:type="dcterms:W3CDTF">2021-10-22T02:20:08Z</dcterms:modified>
</cp:coreProperties>
</file>