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966" r:id="rId1"/>
  </p:sldMasterIdLst>
  <p:sldIdLst>
    <p:sldId id="256" r:id="rId2"/>
    <p:sldId id="257" r:id="rId3"/>
    <p:sldId id="258" r:id="rId4"/>
    <p:sldId id="266" r:id="rId5"/>
    <p:sldId id="262" r:id="rId6"/>
    <p:sldId id="260" r:id="rId7"/>
    <p:sldId id="263" r:id="rId8"/>
    <p:sldId id="261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3A515E7-E6C4-4985-BEF3-18FDC8AD5FA2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9027DD5-0747-425D-B8AB-04B83C9F48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625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15E7-E6C4-4985-BEF3-18FDC8AD5FA2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DD5-0747-425D-B8AB-04B83C9F48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38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A515E7-E6C4-4985-BEF3-18FDC8AD5FA2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027DD5-0747-425D-B8AB-04B83C9F48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0710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A515E7-E6C4-4985-BEF3-18FDC8AD5FA2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027DD5-0747-425D-B8AB-04B83C9F48A4}" type="slidenum">
              <a:rPr lang="he-IL" smtClean="0"/>
              <a:t>‹#›</a:t>
            </a:fld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383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A515E7-E6C4-4985-BEF3-18FDC8AD5FA2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027DD5-0747-425D-B8AB-04B83C9F48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688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15E7-E6C4-4985-BEF3-18FDC8AD5FA2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DD5-0747-425D-B8AB-04B83C9F48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6129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15E7-E6C4-4985-BEF3-18FDC8AD5FA2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DD5-0747-425D-B8AB-04B83C9F48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1823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15E7-E6C4-4985-BEF3-18FDC8AD5FA2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DD5-0747-425D-B8AB-04B83C9F48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3373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A515E7-E6C4-4985-BEF3-18FDC8AD5FA2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027DD5-0747-425D-B8AB-04B83C9F48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969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15E7-E6C4-4985-BEF3-18FDC8AD5FA2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DD5-0747-425D-B8AB-04B83C9F48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613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A515E7-E6C4-4985-BEF3-18FDC8AD5FA2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9027DD5-0747-425D-B8AB-04B83C9F48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662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15E7-E6C4-4985-BEF3-18FDC8AD5FA2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DD5-0747-425D-B8AB-04B83C9F48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339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15E7-E6C4-4985-BEF3-18FDC8AD5FA2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DD5-0747-425D-B8AB-04B83C9F48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816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15E7-E6C4-4985-BEF3-18FDC8AD5FA2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DD5-0747-425D-B8AB-04B83C9F48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8582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15E7-E6C4-4985-BEF3-18FDC8AD5FA2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DD5-0747-425D-B8AB-04B83C9F48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502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15E7-E6C4-4985-BEF3-18FDC8AD5FA2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DD5-0747-425D-B8AB-04B83C9F48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562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15E7-E6C4-4985-BEF3-18FDC8AD5FA2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7DD5-0747-425D-B8AB-04B83C9F48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903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515E7-E6C4-4985-BEF3-18FDC8AD5FA2}" type="datetimeFigureOut">
              <a:rPr lang="he-IL" smtClean="0"/>
              <a:t>כ"א/אדר א/תשפ"ב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27DD5-0747-425D-B8AB-04B83C9F48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229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script-json/" TargetMode="External"/><Relationship Id="rId2" Type="http://schemas.openxmlformats.org/officeDocument/2006/relationships/hyperlink" Target="https://www.w3schools.com/pyth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824079" y="1666569"/>
            <a:ext cx="6904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Rock Paper Scissors</a:t>
            </a:r>
            <a:endParaRPr lang="he-IL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5" name="מלבן 4"/>
          <p:cNvSpPr/>
          <p:nvPr/>
        </p:nvSpPr>
        <p:spPr>
          <a:xfrm>
            <a:off x="3528811" y="2589899"/>
            <a:ext cx="51206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 Davidof</a:t>
            </a:r>
          </a:p>
        </p:txBody>
      </p:sp>
    </p:spTree>
    <p:extLst>
      <p:ext uri="{BB962C8B-B14F-4D97-AF65-F5344CB8AC3E}">
        <p14:creationId xmlns:p14="http://schemas.microsoft.com/office/powerpoint/2010/main" val="103267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הדברים שאהבתי בכתיבת הפרויקט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אהבתי את ההיחשפות לנושא חדש, </a:t>
            </a:r>
            <a:r>
              <a:rPr lang="he-IL" dirty="0"/>
              <a:t>בחיים לא עבדתי עם קבצי </a:t>
            </a:r>
            <a:r>
              <a:rPr lang="en-US" dirty="0"/>
              <a:t>JSON</a:t>
            </a:r>
            <a:r>
              <a:rPr lang="he-IL" dirty="0"/>
              <a:t> עד הפרויקט הזה 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ולכן </a:t>
            </a:r>
            <a:r>
              <a:rPr lang="he-IL" dirty="0"/>
              <a:t>היה לי קשה להבין איך לפרסר את </a:t>
            </a:r>
            <a:r>
              <a:rPr lang="he-IL" dirty="0" smtClean="0"/>
              <a:t>הקובץ. כדי </a:t>
            </a:r>
            <a:r>
              <a:rPr lang="he-IL" dirty="0"/>
              <a:t>להתגבר על האתגר נעזרתי באתרים: </a:t>
            </a:r>
            <a:r>
              <a:rPr lang="en-US" dirty="0">
                <a:hlinkClick r:id="rId2"/>
              </a:rPr>
              <a:t>w3schools</a:t>
            </a:r>
            <a:r>
              <a:rPr lang="he-IL" dirty="0"/>
              <a:t> , </a:t>
            </a:r>
            <a:r>
              <a:rPr lang="en-US" dirty="0">
                <a:hlinkClick r:id="rId3"/>
              </a:rPr>
              <a:t>geeks for </a:t>
            </a:r>
            <a:r>
              <a:rPr lang="en-US" dirty="0" smtClean="0">
                <a:hlinkClick r:id="rId3"/>
              </a:rPr>
              <a:t>geeks</a:t>
            </a:r>
            <a:endParaRPr lang="en-US" dirty="0" smtClean="0"/>
          </a:p>
          <a:p>
            <a:endParaRPr lang="en-US" dirty="0"/>
          </a:p>
          <a:p>
            <a:r>
              <a:rPr lang="he-IL" dirty="0" smtClean="0"/>
              <a:t>אהבתי  את החשיבה על כתיבת קוד יעיל ונכון למשחק.</a:t>
            </a:r>
          </a:p>
          <a:p>
            <a:pPr marL="0" indent="0">
              <a:buNone/>
            </a:pPr>
            <a:r>
              <a:rPr lang="he-IL" dirty="0" smtClean="0"/>
              <a:t>החשיבה על איך ניתן לאפשר למשתמש לקבל חופש פעולה כזה גדול,</a:t>
            </a:r>
          </a:p>
          <a:p>
            <a:pPr marL="0" indent="0">
              <a:buNone/>
            </a:pPr>
            <a:r>
              <a:rPr lang="he-IL" dirty="0" smtClean="0"/>
              <a:t>איך לתמוך בכל כך הרבה אפשרויות, </a:t>
            </a:r>
          </a:p>
          <a:p>
            <a:pPr marL="0" indent="0">
              <a:buNone/>
            </a:pPr>
            <a:r>
              <a:rPr lang="he-IL" dirty="0" smtClean="0"/>
              <a:t>ואיך לאפשר למשתמש נוחות מקסימלית</a:t>
            </a:r>
            <a:endParaRPr lang="en-US" dirty="0"/>
          </a:p>
          <a:p>
            <a:endParaRPr lang="en-US" dirty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6408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464417" y="2498501"/>
            <a:ext cx="566670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עכשיו נעשה הרצה לדוגמא </a:t>
            </a:r>
            <a:endParaRPr lang="he-IL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4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מהו הפרויקט 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5800" y="1885467"/>
            <a:ext cx="10820400" cy="4024125"/>
          </a:xfrm>
        </p:spPr>
        <p:txBody>
          <a:bodyPr>
            <a:normAutofit/>
          </a:bodyPr>
          <a:lstStyle/>
          <a:p>
            <a:r>
              <a:rPr lang="he-IL" dirty="0" smtClean="0"/>
              <a:t>מדובר במשחק אבן נייר ומספריים משופר!</a:t>
            </a:r>
          </a:p>
          <a:p>
            <a:r>
              <a:rPr lang="he-IL" dirty="0" smtClean="0"/>
              <a:t>המשחק מיועד לשני שחקנים בכל גיל</a:t>
            </a:r>
          </a:p>
          <a:p>
            <a:r>
              <a:rPr lang="he-IL" dirty="0" smtClean="0"/>
              <a:t>ניתן לעשות בו טורנירים</a:t>
            </a:r>
          </a:p>
          <a:p>
            <a:pPr marL="0" indent="0">
              <a:buNone/>
            </a:pPr>
            <a:r>
              <a:rPr lang="he-IL" dirty="0" smtClean="0"/>
              <a:t> </a:t>
            </a:r>
          </a:p>
          <a:p>
            <a:r>
              <a:rPr lang="he-IL" dirty="0" smtClean="0"/>
              <a:t>קיימות בו שתי גרסאות כברירת מחדל: </a:t>
            </a:r>
          </a:p>
          <a:p>
            <a:pPr lvl="3"/>
            <a:r>
              <a:rPr lang="he-IL" sz="2400" dirty="0" smtClean="0"/>
              <a:t>הראשונה היא הנאיבית שכולנו מכירים מהילדות, אבן נייר ומספריים.</a:t>
            </a:r>
          </a:p>
          <a:p>
            <a:pPr lvl="3"/>
            <a:r>
              <a:rPr lang="he-IL" sz="2400" dirty="0" smtClean="0"/>
              <a:t>השנייה היא אבן נייר מספריים לטאה וספוק.</a:t>
            </a:r>
          </a:p>
        </p:txBody>
      </p:sp>
      <p:pic>
        <p:nvPicPr>
          <p:cNvPr id="1030" name="Picture 6" descr="Rock Paper Scissors Lizard Spock – puzzlewock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368" y="1183888"/>
            <a:ext cx="2504632" cy="233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8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ועכשיו לחלק המיוחד....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296392"/>
          </a:xfrm>
        </p:spPr>
        <p:txBody>
          <a:bodyPr/>
          <a:lstStyle/>
          <a:p>
            <a:pPr marL="0" indent="0">
              <a:buNone/>
            </a:pPr>
            <a:r>
              <a:rPr lang="he-IL" sz="2000" dirty="0" smtClean="0"/>
              <a:t>המשתמש </a:t>
            </a:r>
            <a:r>
              <a:rPr lang="he-IL" sz="2000" dirty="0"/>
              <a:t>יכול להוסיף גרסה מקורית </a:t>
            </a:r>
            <a:r>
              <a:rPr lang="he-IL" sz="2000" dirty="0" smtClean="0"/>
              <a:t>וייחודית לו למשחק </a:t>
            </a:r>
            <a:r>
              <a:rPr lang="he-IL" sz="2000" dirty="0"/>
              <a:t>! </a:t>
            </a:r>
          </a:p>
          <a:p>
            <a:pPr marL="0" indent="0">
              <a:buNone/>
            </a:pPr>
            <a:endParaRPr lang="he-IL" sz="2000" dirty="0" smtClean="0"/>
          </a:p>
          <a:p>
            <a:pPr marL="0" indent="0">
              <a:buNone/>
            </a:pPr>
            <a:r>
              <a:rPr lang="he-IL" sz="2000" dirty="0" smtClean="0"/>
              <a:t>מה זאת אמרת?</a:t>
            </a:r>
          </a:p>
          <a:p>
            <a:r>
              <a:rPr lang="he-IL" sz="2000" dirty="0" smtClean="0"/>
              <a:t>המשתמש יכול לבחור כמות בלתי מוגבלת של אלמנטים למשחק</a:t>
            </a:r>
          </a:p>
          <a:p>
            <a:r>
              <a:rPr lang="he-IL" sz="2000" dirty="0" smtClean="0"/>
              <a:t>לבחור לכל אלמנט שם הייחודי לו</a:t>
            </a:r>
          </a:p>
          <a:p>
            <a:r>
              <a:rPr lang="he-IL" sz="2000" dirty="0" smtClean="0"/>
              <a:t>לקבוע את מי כל אלמנט ינצח </a:t>
            </a:r>
          </a:p>
          <a:p>
            <a:pPr marL="0" indent="0">
              <a:buNone/>
            </a:pPr>
            <a:r>
              <a:rPr lang="he-IL" sz="2000" dirty="0" smtClean="0"/>
              <a:t>כלומר, למשתמש יש חופש ביצוע כמעט מלא והתכנית תתמוך בכול </a:t>
            </a:r>
            <a:r>
              <a:rPr lang="en-IL" sz="2000" dirty="0" smtClean="0">
                <a:sym typeface="Wingdings" panose="05000000000000000000" pitchFamily="2" charset="2"/>
              </a:rPr>
              <a:t></a:t>
            </a:r>
            <a:endParaRPr lang="he-IL" sz="2000" dirty="0"/>
          </a:p>
          <a:p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אפשר לעשות עם זה מלא דברים מגניבים כמו לקרוא לאלמנט על שמך או לקבוע אלמנט שינצח את כל השאר פרט לאחד</a:t>
            </a:r>
            <a:endParaRPr lang="he-IL" dirty="0"/>
          </a:p>
        </p:txBody>
      </p:sp>
      <p:pic>
        <p:nvPicPr>
          <p:cNvPr id="2050" name="Picture 2" descr="https://i0.wp.com/cjleo.com/wp-content/uploads/2020/05/rps15_lovelace.jpg?resize=658%2C668&amp;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25770"/>
            <a:ext cx="3303137" cy="33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איך המשתמש עושה את זה 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במערכת של המשחק מפורטים חוקים מאוד ברורים, באופן נגיש לכל אחד.</a:t>
            </a:r>
          </a:p>
          <a:p>
            <a:pPr marL="0" indent="0">
              <a:buNone/>
            </a:pPr>
            <a:r>
              <a:rPr lang="he-IL" dirty="0" smtClean="0"/>
              <a:t>נוסף על כך, </a:t>
            </a:r>
          </a:p>
          <a:p>
            <a:pPr marL="0" indent="0">
              <a:buNone/>
            </a:pPr>
            <a:r>
              <a:rPr lang="he-IL" dirty="0" smtClean="0"/>
              <a:t>כתובות שם המלצות על הפיכת המשחק למעניין יותר (למשך, מספר האלמנטים שמומלץ שכל אלמנט ינצח על מנת להפוך את הניצחון לאקראי יותר).</a:t>
            </a:r>
          </a:p>
          <a:p>
            <a:pPr marL="0" indent="0">
              <a:buNone/>
            </a:pPr>
            <a:r>
              <a:rPr lang="he-IL" dirty="0" smtClean="0"/>
              <a:t>ונקודות שכדאי לא לשכוח שכותבים את פרטי הגרסה.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המשתמש יכתוב את המידע על הגרסה שלו בקובץ </a:t>
            </a:r>
            <a:r>
              <a:rPr lang="en-US" dirty="0" smtClean="0"/>
              <a:t>JSON</a:t>
            </a:r>
            <a:r>
              <a:rPr lang="he-IL" dirty="0" smtClean="0"/>
              <a:t> בפורמט הבא:</a:t>
            </a:r>
          </a:p>
          <a:p>
            <a:pPr marL="0" indent="0" algn="ctr">
              <a:buNone/>
            </a:pPr>
            <a:r>
              <a:rPr lang="en-US" dirty="0"/>
              <a:t>{"rock":["scissors"], "paper":["Rock"], "scissors":["paper</a:t>
            </a:r>
            <a:r>
              <a:rPr lang="en-US" dirty="0" smtClean="0"/>
              <a:t>"]}</a:t>
            </a: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ויעביר לתכנית את הנתיב לקובץ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4253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915757" y="2967335"/>
            <a:ext cx="43604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תכולת הפרויקט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64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המחלקות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 smtClean="0"/>
              <a:t>בפרויקט ישנן 3 מחלקות עיקריות:</a:t>
            </a:r>
          </a:p>
          <a:p>
            <a:pPr lvl="1"/>
            <a:r>
              <a:rPr lang="en-US" sz="2400" dirty="0" smtClean="0"/>
              <a:t>Player</a:t>
            </a:r>
            <a:r>
              <a:rPr lang="he-IL" sz="2400" dirty="0" smtClean="0"/>
              <a:t>- אחראית על שמירת תוצאות כל שחקן, הכינוי שלו ותוצאתו</a:t>
            </a:r>
            <a:endParaRPr lang="en-US" sz="2400" dirty="0" smtClean="0"/>
          </a:p>
          <a:p>
            <a:pPr lvl="1"/>
            <a:r>
              <a:rPr lang="en-US" sz="2400" dirty="0" smtClean="0"/>
              <a:t>Game</a:t>
            </a:r>
            <a:r>
              <a:rPr lang="he-IL" sz="2400" dirty="0" smtClean="0"/>
              <a:t>- אחראית על הלוגיקה של המשחק עצמו ותומכת בכל גרסה שהמשתמש יצור תוך שימוש בעקרונות מונחה עצמים. </a:t>
            </a:r>
          </a:p>
          <a:p>
            <a:pPr marL="457200" lvl="1" indent="0">
              <a:buNone/>
            </a:pPr>
            <a:r>
              <a:rPr lang="he-IL" sz="2400" dirty="0" smtClean="0"/>
              <a:t>שומר את  כל הגרסאות שהמשתמש יצר, את רשימת השחקנים...</a:t>
            </a:r>
            <a:endParaRPr lang="en-US" sz="2400" dirty="0" smtClean="0"/>
          </a:p>
          <a:p>
            <a:pPr lvl="1"/>
            <a:r>
              <a:rPr lang="en-US" sz="2400" dirty="0" smtClean="0"/>
              <a:t>Version</a:t>
            </a:r>
            <a:r>
              <a:rPr lang="he-IL" sz="2400" dirty="0" smtClean="0"/>
              <a:t>- אחראית על יצירת הגרסאות המיוחדות וגם גרסאות ברירת המחדל, </a:t>
            </a:r>
          </a:p>
          <a:p>
            <a:pPr marL="457200" lvl="1" indent="0">
              <a:buNone/>
            </a:pPr>
            <a:r>
              <a:rPr lang="he-IL" sz="2400" dirty="0" smtClean="0"/>
              <a:t>מטפלת בקבצי </a:t>
            </a:r>
            <a:r>
              <a:rPr lang="en-US" sz="2400" dirty="0" smtClean="0"/>
              <a:t>JSON</a:t>
            </a:r>
            <a:endParaRPr lang="en-US" dirty="0" smtClean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7140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  הספריות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השתמשתי </a:t>
            </a:r>
            <a:r>
              <a:rPr lang="he-IL" dirty="0"/>
              <a:t>בספריות:</a:t>
            </a:r>
            <a:r>
              <a:rPr lang="en-US" dirty="0"/>
              <a:t> </a:t>
            </a:r>
          </a:p>
          <a:p>
            <a:pPr lvl="1"/>
            <a:r>
              <a:rPr lang="en-US" sz="2400" dirty="0" err="1"/>
              <a:t>json</a:t>
            </a:r>
            <a:r>
              <a:rPr lang="en-US" sz="2400" dirty="0"/>
              <a:t> </a:t>
            </a:r>
            <a:r>
              <a:rPr lang="he-IL" sz="2400" dirty="0"/>
              <a:t>- המידע על כל גרסה הגיע מקובץ </a:t>
            </a:r>
            <a:r>
              <a:rPr lang="en-US" sz="2400" dirty="0" err="1"/>
              <a:t>json</a:t>
            </a:r>
            <a:endParaRPr lang="en-US" sz="2400" dirty="0"/>
          </a:p>
          <a:p>
            <a:pPr lvl="1"/>
            <a:r>
              <a:rPr lang="en-US" sz="2400" dirty="0" err="1"/>
              <a:t>os</a:t>
            </a:r>
            <a:r>
              <a:rPr lang="he-IL" sz="2400" dirty="0"/>
              <a:t>- הספרייה עזרה לי לבדוק את הקובץ שהמשתמש העביר לי</a:t>
            </a:r>
            <a:endParaRPr lang="en-US" sz="2400" dirty="0"/>
          </a:p>
          <a:p>
            <a:pPr lvl="1"/>
            <a:r>
              <a:rPr lang="en-US" sz="2400" dirty="0"/>
              <a:t> time</a:t>
            </a:r>
            <a:r>
              <a:rPr lang="he-IL" sz="2400" dirty="0"/>
              <a:t>- כדי לשפר את חווית המשתמש</a:t>
            </a:r>
            <a:endParaRPr lang="en-US" sz="24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/>
          <p:cNvSpPr/>
          <p:nvPr/>
        </p:nvSpPr>
        <p:spPr>
          <a:xfrm>
            <a:off x="3545760" y="2891685"/>
            <a:ext cx="54014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e-IL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אתגר מהפרויקט</a:t>
            </a:r>
            <a:endParaRPr lang="he-IL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654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קבלת קלט מהמשתמש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dirty="0" smtClean="0"/>
              <a:t>אחד המכשולים </a:t>
            </a:r>
            <a:r>
              <a:rPr lang="he-IL" dirty="0"/>
              <a:t>ב</a:t>
            </a:r>
            <a:r>
              <a:rPr lang="he-IL" dirty="0" smtClean="0"/>
              <a:t>תכנית הוא העובדה שהיא מקבלת קלט גדול מאוד ובעל חשיבות רבה מהמשתמש.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הייתי צריכה לחשוב על מציאת דרך לקבל מהמשתמש כל כך הרבה מידע, גם לבדוק אותו וגם שתהיה לו נוחה.</a:t>
            </a:r>
          </a:p>
          <a:p>
            <a:pPr marL="0" indent="0">
              <a:buNone/>
            </a:pPr>
            <a:r>
              <a:rPr lang="he-IL" dirty="0" smtClean="0"/>
              <a:t>אז בחרתי בהעברת המידע דרך קבצי </a:t>
            </a:r>
            <a:r>
              <a:rPr lang="en-US" dirty="0" smtClean="0"/>
              <a:t>JSON</a:t>
            </a:r>
            <a:r>
              <a:rPr lang="he-IL" dirty="0" smtClean="0"/>
              <a:t> בגלל שהם מהירים ונוח לפרסר אותם.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עוד בעיה הייתה שהקלט אינו  </a:t>
            </a:r>
            <a:r>
              <a:rPr lang="he-IL" dirty="0" smtClean="0"/>
              <a:t>מבוקר ופותח פתח להמון באגים.</a:t>
            </a:r>
          </a:p>
          <a:p>
            <a:pPr marL="0" indent="0">
              <a:buNone/>
            </a:pPr>
            <a:r>
              <a:rPr lang="he-IL" dirty="0" smtClean="0"/>
              <a:t>על מנת לפתור את הבעיה בהתחלה חשבתי לבדי על מקרי קצה (למשל נתיב שלא מוביל לתיקייה ולא קובץ, קובץ עם תוכן שלא במבנה הנדרש ועוד...) .</a:t>
            </a:r>
          </a:p>
          <a:p>
            <a:pPr marL="0" indent="0">
              <a:buNone/>
            </a:pPr>
            <a:r>
              <a:rPr lang="he-IL" dirty="0" smtClean="0"/>
              <a:t>לאחר מכן כדי להצליח לכסות עוד מקרי קצה, יצרתי המון קבצי </a:t>
            </a:r>
            <a:r>
              <a:rPr lang="en-US" dirty="0" smtClean="0"/>
              <a:t>JSON</a:t>
            </a:r>
            <a:r>
              <a:rPr lang="he-IL" dirty="0" smtClean="0"/>
              <a:t> שונים והרצתי אותם כדי לגלות באגים.</a:t>
            </a:r>
          </a:p>
        </p:txBody>
      </p:sp>
    </p:spTree>
    <p:extLst>
      <p:ext uri="{BB962C8B-B14F-4D97-AF65-F5344CB8AC3E}">
        <p14:creationId xmlns:p14="http://schemas.microsoft.com/office/powerpoint/2010/main" val="176577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שובל אדים">
  <a:themeElements>
    <a:clrScheme name="שובל אדים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שובל אדים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ובל אדים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TM04033937[[fn=שובל אדים]]</Template>
  <TotalTime>1775</TotalTime>
  <Words>505</Words>
  <Application>Microsoft Office PowerPoint</Application>
  <PresentationFormat>מסך רחב</PresentationFormat>
  <Paragraphs>63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</vt:lpstr>
      <vt:lpstr>שובל אדים</vt:lpstr>
      <vt:lpstr>מצגת של PowerPoint‏</vt:lpstr>
      <vt:lpstr>מהו הפרויקט ?</vt:lpstr>
      <vt:lpstr>ועכשיו לחלק המיוחד....</vt:lpstr>
      <vt:lpstr>איך המשתמש עושה את זה ?</vt:lpstr>
      <vt:lpstr>מצגת של PowerPoint‏</vt:lpstr>
      <vt:lpstr>המחלקות</vt:lpstr>
      <vt:lpstr>  הספריות</vt:lpstr>
      <vt:lpstr>מצגת של PowerPoint‏</vt:lpstr>
      <vt:lpstr>קבלת קלט מהמשתמש</vt:lpstr>
      <vt:lpstr>הדברים שאהבתי בכתיבת הפרויקט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Adva Davidof</dc:creator>
  <cp:lastModifiedBy>Adva Davidof</cp:lastModifiedBy>
  <cp:revision>25</cp:revision>
  <dcterms:created xsi:type="dcterms:W3CDTF">2022-02-22T11:09:45Z</dcterms:created>
  <dcterms:modified xsi:type="dcterms:W3CDTF">2022-02-23T16:45:05Z</dcterms:modified>
</cp:coreProperties>
</file>