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64d8f9b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64d8f9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364d8f9b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364d8f9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64d8f9b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64d8f9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YWkmA7rHLxHjTNIxn8qHF4k8Syh7VPjH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7GFe94EVVTUQY9nuzELx2k--ic9jNmly/view?usp=sharing" TargetMode="External"/><Relationship Id="rId4" Type="http://schemas.openxmlformats.org/officeDocument/2006/relationships/hyperlink" Target="https://drive.google.com/file/d/1J6dGMnAVES4SUiupbfmJcBfLUnx-P3EG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-AD4mq1dgUDZKnZIP0MXDhOsfPfCa3_Q/view?usp=sharing" TargetMode="External"/><Relationship Id="rId4" Type="http://schemas.openxmlformats.org/officeDocument/2006/relationships/hyperlink" Target="https://drive.google.com/file/d/1SPrTRul9z1YCrhMpxXtStcfmMbyPPviJ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Qswy_MwIe9_5RobSkBLzUMNRl2GGMrcU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Cattle Activity Prediction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when </a:t>
            </a:r>
            <a:r>
              <a:rPr lang="en" sz="2400"/>
              <a:t>the</a:t>
            </a:r>
            <a:r>
              <a:rPr lang="en" sz="2400"/>
              <a:t> Cow will come in heat based on changes in activity.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consisted of 32 Cattles whose </a:t>
            </a:r>
            <a:r>
              <a:rPr lang="en"/>
              <a:t>activities</a:t>
            </a:r>
            <a:r>
              <a:rPr lang="en"/>
              <a:t> were recorded once in a gap of 2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ranged from 30-07-2021 00:00:00 to 28-10-2021 18:00:00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Download Notebook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Activity Change by 2 Hours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Model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Download all cattle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341925" y="2905500"/>
            <a:ext cx="30378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On Testing Data: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0.2171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 0.4321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0.9446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14075" y="2905500"/>
            <a:ext cx="2630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On Training Data: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0.3021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 0.5088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0.8725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Activity Change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Model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Download all cattle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341925" y="2905500"/>
            <a:ext cx="30378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On Testing Data: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0.3146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 0.4994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0.8785</a:t>
            </a:r>
            <a:endParaRPr sz="2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014075" y="2905500"/>
            <a:ext cx="2630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On Training Data: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0.3494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 0.5104</a:t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0.8614</a:t>
            </a:r>
            <a:endParaRPr sz="2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Binned Activity Change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Model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945850" y="2522650"/>
            <a:ext cx="7507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Accuracy: 99.405321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Precision: 97.906876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Recall: 96.944371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F1 score: 97.419008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Cohen’s kappa: 0.989034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[[1786    3    0    0]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[   4 1197    0    0]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[   0    5  129    3]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[   0    0    4   64]]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