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GESCOE, Department of Computer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2057400" y="76200"/>
            <a:ext cx="6400800" cy="12003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Gokhale Education Society’s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H. Sapat College of Engineering, Management Studies and Research,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Nashik - 422 005, (M.S.), INDIA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990600" y="1656576"/>
            <a:ext cx="7270288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Seminar on,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(Topic Name)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partial fulfillment of requirements for the degree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Year Computer Engineering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the Candidate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(This should be replaced with Name)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 Seat No.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No. :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Under the guidance 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the Guide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(This should be replaced with Name)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50" y="76198"/>
            <a:ext cx="1916950" cy="1597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838200" y="2729805"/>
            <a:ext cx="52081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 Slides must be having following points..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 Background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 Text Color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 – 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0" y="3733800"/>
            <a:ext cx="921694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 – Times New Roman, Size – 36,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Bold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(Red / Blue / Black)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H2 – Times New Roman, Size – 28, Bold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H3 – Times New Roman, Size – 20, Bold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GESCOE, Department of Computer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410850" y="990600"/>
            <a:ext cx="7630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of design/technology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/ Technology Necessity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/ Analytical /Expermimental work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 </a:t>
            </a:r>
            <a:r>
              <a:rPr lang="en-US"/>
              <a:t>and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8200" y="533400"/>
            <a:ext cx="670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&amp; Presentation  must contain Following Key Points,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914400" y="3962400"/>
            <a:ext cx="7467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;-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paragraphs should be drafted in any Slides.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Diagrams must have respective Numbers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links can be added. For Ex – Videos, Charts, website links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Footer as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 &amp; Slide Numbers to each slide at shown in examples. (Times New Roman, Size – 14)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GESCOE, Department of Computer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GESCOE, Department of Computer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