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ae34b942b_4_55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4ae34b942b_4_55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ae34b942b_4_115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4ae34b942b_4_115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ae34b942b_4_119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4ae34b942b_4_119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ae34b942b_4_123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4ae34b942b_4_123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ae34b942b_4_95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4ae34b942b_4_95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ae34b942b_4_75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4ae34b942b_4_75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ae34b942b_4_99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4ae34b942b_4_99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4ae34b942b_4_131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4ae34b942b_4_131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4ae34b942b_4_135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4ae34b942b_4_135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4ae34b942b_4_139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4ae34b942b_4_139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ae34b942b_4_143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4ae34b942b_4_143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ae34b942b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ae34b942b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4ae34b942b_4_147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4ae34b942b_4_147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4ae34b942b_4_151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4ae34b942b_4_151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4ae34b942b_4_163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4ae34b942b_4_163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4ae34b942b_4_167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24ae34b942b_4_167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4ae34b942b_8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4ae34b942b_8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4ae34b942b_4_103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24ae34b942b_4_103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4ae34b942b_8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4ae34b942b_8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ae34b942b_4_51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4ae34b942b_4_51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ae34b942b_4_59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4ae34b942b_4_59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ae34b942b_4_67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4ae34b942b_4_67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ae34b942b_8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ae34b942b_8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ae34b942b_4_79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4ae34b942b_4_79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ae34b942b_4_83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4ae34b942b_4_83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ae34b942b_8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ae34b942b_8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3112212" y="4783454"/>
            <a:ext cx="2929141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5767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9056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686517" y="1594484"/>
            <a:ext cx="7780529" cy="1080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373034" y="2880360"/>
            <a:ext cx="6407495" cy="1285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112212" y="4783454"/>
            <a:ext cx="2929141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45767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59056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57677" y="205740"/>
            <a:ext cx="8238208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457677" y="1183004"/>
            <a:ext cx="8238208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3112212" y="4783454"/>
            <a:ext cx="2929141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45767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9056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457677" y="205740"/>
            <a:ext cx="8238208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457677" y="1183004"/>
            <a:ext cx="39818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714086" y="1183004"/>
            <a:ext cx="39818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112212" y="4783454"/>
            <a:ext cx="2929141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5767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59056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457677" y="205740"/>
            <a:ext cx="8238208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3112212" y="4783454"/>
            <a:ext cx="2929141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67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659056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6553200" y="4767263"/>
            <a:ext cx="2133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677" y="205740"/>
            <a:ext cx="8238208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677" y="1183004"/>
            <a:ext cx="8238208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12212" y="4783454"/>
            <a:ext cx="2929141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67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9056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5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5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5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5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5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5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5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5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5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9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3151200" y="45802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6580200" y="45802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2057400" y="76200"/>
            <a:ext cx="6400800" cy="120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Gokhale Education Society’s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None/>
            </a:pPr>
            <a:r>
              <a:t/>
            </a:r>
            <a:endParaRPr b="1" i="0" sz="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R. H. Sapat College of Engineering, Management Studies and Research,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Nashik - 422 005, (M.S.), INDIA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457200" y="1276800"/>
            <a:ext cx="82836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Seminar on,</a:t>
            </a:r>
            <a:endParaRPr sz="9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Comprehensive Analysis of Cyber Security in Cloud Computing.</a:t>
            </a:r>
            <a:endParaRPr b="1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partial fulfillment of requirements for the degree </a:t>
            </a:r>
            <a:endParaRPr sz="9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Third Year Computer Engineering</a:t>
            </a:r>
            <a:endParaRPr sz="9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9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sz="9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SHUKLA ADVAIT UPENDRA</a:t>
            </a:r>
            <a:endParaRPr sz="9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 No. :  49</a:t>
            </a:r>
            <a:endParaRPr sz="9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9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Under the guidance of</a:t>
            </a:r>
            <a:endParaRPr b="0" i="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Mrs.V.S. Nikam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50" y="76200"/>
            <a:ext cx="1678250" cy="13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7151" y="362000"/>
            <a:ext cx="5069700" cy="419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9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0101" y="551725"/>
            <a:ext cx="4877851" cy="404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30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751" y="333575"/>
            <a:ext cx="5038950" cy="417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1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6112" y="530826"/>
            <a:ext cx="5331775" cy="40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2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2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2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2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3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3"/>
          <p:cNvSpPr txBox="1"/>
          <p:nvPr/>
        </p:nvSpPr>
        <p:spPr>
          <a:xfrm>
            <a:off x="-36450" y="1467025"/>
            <a:ext cx="921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Need for Security in Cloud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33"/>
          <p:cNvSpPr txBox="1"/>
          <p:nvPr/>
        </p:nvSpPr>
        <p:spPr>
          <a:xfrm>
            <a:off x="511525" y="3014300"/>
            <a:ext cx="295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Data Security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33"/>
          <p:cNvSpPr txBox="1"/>
          <p:nvPr/>
        </p:nvSpPr>
        <p:spPr>
          <a:xfrm>
            <a:off x="5480625" y="3004652"/>
            <a:ext cx="295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Network</a:t>
            </a: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 Security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33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3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4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026" y="740050"/>
            <a:ext cx="4816750" cy="39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4"/>
          <p:cNvSpPr txBox="1"/>
          <p:nvPr/>
        </p:nvSpPr>
        <p:spPr>
          <a:xfrm>
            <a:off x="-36450" y="153225"/>
            <a:ext cx="9216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Security Attributes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5"/>
          <p:cNvPicPr preferRelativeResize="0"/>
          <p:nvPr/>
        </p:nvPicPr>
        <p:blipFill rotWithShape="1">
          <a:blip r:embed="rId3">
            <a:alphaModFix/>
          </a:blip>
          <a:srcRect b="0" l="0" r="0" t="17559"/>
          <a:stretch/>
        </p:blipFill>
        <p:spPr>
          <a:xfrm>
            <a:off x="1602113" y="686699"/>
            <a:ext cx="5939775" cy="37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5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5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2074" y="333575"/>
            <a:ext cx="5379850" cy="414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6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6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6051" y="553876"/>
            <a:ext cx="5711900" cy="41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7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7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8"/>
          <p:cNvPicPr preferRelativeResize="0"/>
          <p:nvPr/>
        </p:nvPicPr>
        <p:blipFill rotWithShape="1">
          <a:blip r:embed="rId3">
            <a:alphaModFix/>
          </a:blip>
          <a:srcRect b="0" l="0" r="0" t="12945"/>
          <a:stretch/>
        </p:blipFill>
        <p:spPr>
          <a:xfrm>
            <a:off x="2032525" y="326826"/>
            <a:ext cx="5078950" cy="390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8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8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/>
        </p:nvSpPr>
        <p:spPr>
          <a:xfrm>
            <a:off x="-36450" y="88800"/>
            <a:ext cx="921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295200" y="1094050"/>
            <a:ext cx="8553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295200" y="1094050"/>
            <a:ext cx="85536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746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the Topic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Details Of Design/Technology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Of Security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Attributes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Refrences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8735" y="347774"/>
            <a:ext cx="5186542" cy="3798442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9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9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1025" y="336450"/>
            <a:ext cx="6041950" cy="405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0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0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1073" y="494675"/>
            <a:ext cx="4081850" cy="38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1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41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7551" y="279775"/>
            <a:ext cx="4388900" cy="40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2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42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/>
        </p:nvSpPr>
        <p:spPr>
          <a:xfrm>
            <a:off x="-36450" y="500850"/>
            <a:ext cx="921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43"/>
          <p:cNvSpPr txBox="1"/>
          <p:nvPr/>
        </p:nvSpPr>
        <p:spPr>
          <a:xfrm>
            <a:off x="295200" y="1804500"/>
            <a:ext cx="85536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Cloud Computing: Pros and Cons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Data Control Concerns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Security Issues: Integrity, Confidentiality, Availability, Privacy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Threats: Cross-VM Attack, Malicious Sysadmin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Compromised Integrity: Data Loss, Dishonest Computation, DoS Attacks; Cloud Privacy Linked to Confidentiality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43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3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44"/>
          <p:cNvPicPr preferRelativeResize="0"/>
          <p:nvPr/>
        </p:nvPicPr>
        <p:blipFill rotWithShape="1">
          <a:blip r:embed="rId3">
            <a:alphaModFix/>
          </a:blip>
          <a:srcRect b="5303" l="0" r="0" t="0"/>
          <a:stretch/>
        </p:blipFill>
        <p:spPr>
          <a:xfrm>
            <a:off x="2315175" y="454675"/>
            <a:ext cx="4513650" cy="394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4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4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4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4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/>
        </p:nvSpPr>
        <p:spPr>
          <a:xfrm>
            <a:off x="-36450" y="88800"/>
            <a:ext cx="921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45"/>
          <p:cNvSpPr txBox="1"/>
          <p:nvPr/>
        </p:nvSpPr>
        <p:spPr>
          <a:xfrm>
            <a:off x="295200" y="1094050"/>
            <a:ext cx="85536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C. Wang, Q, Wan, K. Ren nd Wenjing Lou, ”Privacy-Preserving Public Auditing for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StorageSecurity in Cloud Computing”, </a:t>
            </a: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Infocom, Proceedings IEEE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2010, pp.1-9.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R. Choubey, R. Dubey, and J. Bhattacharjee, “A survey on cloud computing security,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and threats,” Int. J. Comput. Sci. Eng., vol. 3, no. 3, pp. 1227–1231, 2011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International Research Journal of Engineering and Technology (IRJET)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Analysis Of Cloud Security.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Volume:09 Issue: 02 | Feb 2022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https://www.researchgate.net/publication/358499909_An_Analysis_of_Cloud_Security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K. Ren, C. Wang and Q. Wang, ”Security Challenges for the Public Cloud”, Internet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Computing, IEEE, vol.16, no.1, pp.69-73, Jan/Feb 2012.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45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5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 rotWithShape="1">
          <a:blip r:embed="rId3">
            <a:alphaModFix/>
          </a:blip>
          <a:srcRect b="81642" l="0" r="0" t="0"/>
          <a:stretch/>
        </p:blipFill>
        <p:spPr>
          <a:xfrm>
            <a:off x="1068375" y="1200274"/>
            <a:ext cx="6865150" cy="7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 rotWithShape="1">
          <a:blip r:embed="rId3">
            <a:alphaModFix/>
          </a:blip>
          <a:srcRect b="0" l="0" r="0" t="37999"/>
          <a:stretch/>
        </p:blipFill>
        <p:spPr>
          <a:xfrm>
            <a:off x="1139425" y="1747651"/>
            <a:ext cx="6865150" cy="25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/>
        </p:nvSpPr>
        <p:spPr>
          <a:xfrm>
            <a:off x="-36450" y="181650"/>
            <a:ext cx="921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4125" y="255749"/>
            <a:ext cx="4895750" cy="4157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9975" y="255438"/>
            <a:ext cx="5034550" cy="417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-36450" y="181650"/>
            <a:ext cx="921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6164" y="1008187"/>
            <a:ext cx="5211675" cy="34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3514" y="498275"/>
            <a:ext cx="5536975" cy="382015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4999" y="840127"/>
            <a:ext cx="5434024" cy="365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-36450" y="181650"/>
            <a:ext cx="921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IaaS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/>
        </p:nvSpPr>
        <p:spPr>
          <a:xfrm>
            <a:off x="-36450" y="2248500"/>
            <a:ext cx="921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Details of Design/Technology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