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e34b942b_4_5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ae34b942b_4_5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e34b942b_4_11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ae34b942b_4_11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ae34b942b_4_12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ae34b942b_4_12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e34b942b_4_9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ae34b942b_4_9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ae34b942b_4_7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4ae34b942b_4_7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e34b942b_4_9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4ae34b942b_4_9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ae34b942b_4_13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4ae34b942b_4_13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ae34b942b_4_13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ae34b942b_4_13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ae34b942b_4_13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4ae34b942b_4_13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ae34b942b_4_14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4ae34b942b_4_14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ae34b942b_4_14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4ae34b942b_4_14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e34b942b_4_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4ae34b942b_4_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ae34b942b_4_1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ae34b942b_4_1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ae34b942b_4_16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4ae34b942b_4_16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ae34b942b_4_1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4ae34b942b_4_1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ae34b942b_8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ae34b942b_8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ae34b942b_4_10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4ae34b942b_4_10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ae34b942b_8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ae34b942b_8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ae34b942b_4_5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ae34b942b_4_5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e34b942b_4_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ae34b942b_4_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e34b942b_8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e34b942b_8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e34b942b_4_7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4ae34b942b_4_7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ae34b942b_4_8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ae34b942b_4_8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ae34b942b_8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ae34b942b_8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ae34b942b_4_11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ae34b942b_4_11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6517" y="1594484"/>
            <a:ext cx="7780529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3034" y="2880360"/>
            <a:ext cx="6407495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677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14086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3151200" y="45802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580200" y="45802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2057400" y="76200"/>
            <a:ext cx="6400800" cy="12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Gokhale Education Society’s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Sapat College of Engineering, Management Studies and Research,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Nashik - 422 005, (M.S.), INDIA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7200" y="1276800"/>
            <a:ext cx="8283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on,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Analysis of Cyber Security in Cloud Computing.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requirements for the degree 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Year Computer Engineering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SHUKLA ADVAIT UPENDRA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:  49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 the guidance of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Mrs.V.S. Nikam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76200"/>
            <a:ext cx="1678250" cy="1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101" y="551725"/>
            <a:ext cx="4877851" cy="40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751" y="333575"/>
            <a:ext cx="5038950" cy="41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112" y="530826"/>
            <a:ext cx="5331775" cy="40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-36450" y="1467025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Need for Security in Cloud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11525" y="3014300"/>
            <a:ext cx="29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Data Security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5480625" y="3004652"/>
            <a:ext cx="29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 Security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26" y="740050"/>
            <a:ext cx="4816750" cy="39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-36450" y="153225"/>
            <a:ext cx="92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Security Attributes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0" t="17559"/>
          <a:stretch/>
        </p:blipFill>
        <p:spPr>
          <a:xfrm>
            <a:off x="1602113" y="686699"/>
            <a:ext cx="5939775" cy="3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074" y="333575"/>
            <a:ext cx="5379850" cy="4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51" y="553876"/>
            <a:ext cx="5711900" cy="41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0" r="0" t="12945"/>
          <a:stretch/>
        </p:blipFill>
        <p:spPr>
          <a:xfrm>
            <a:off x="2032525" y="326826"/>
            <a:ext cx="5078950" cy="39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735" y="347774"/>
            <a:ext cx="5186542" cy="37984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81642" l="0" r="0" t="0"/>
          <a:stretch/>
        </p:blipFill>
        <p:spPr>
          <a:xfrm>
            <a:off x="1068375" y="1200274"/>
            <a:ext cx="6865150" cy="7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37999"/>
          <a:stretch/>
        </p:blipFill>
        <p:spPr>
          <a:xfrm>
            <a:off x="1139425" y="1747651"/>
            <a:ext cx="6865150" cy="2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025" y="336450"/>
            <a:ext cx="6041950" cy="40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073" y="494675"/>
            <a:ext cx="4081850" cy="38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551" y="279775"/>
            <a:ext cx="4388900" cy="4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-36450" y="5008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295200" y="1804500"/>
            <a:ext cx="8553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Cloud Computing: Pros and Cons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Data Control Concerns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Security Issues: Integrity, Confidentiality, Availability, Privacy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Threats: Cross-VM Attack, Malicious Sysadmin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Compromised Integrity: Data Loss, Dishonest Computation, DoS Attacks; Cloud Privacy Linked to Confidentiality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315175" y="454675"/>
            <a:ext cx="4513650" cy="39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295200" y="1094050"/>
            <a:ext cx="8553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C. Wang, Q, Wan, K. Ren nd Wenjing Lou, ”Privacy-Preserving Public Auditing for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StorageSecurity in Cloud Computing”,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Infocom, Proceedings IEEE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2010, pp.1-9.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R. Choubey, R. Dubey, and J. Bhattacharjee, “A survey on cloud computing security,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threats,” Int. J. Comput. Sci. Eng., vol. 3, no. 3, pp. 1227–1231, 2011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International Research Journal of Engineering and Technology (IRJET)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Analysis Of Cloud Security.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Volume:09 Issue: 02 | Feb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https://www.researchgate.net/publication/358499909_An_Analysis_of_Cloud_Security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K. Ren, C. Wang and Q. Wang, ”Security Challenges for the Public Cloud”, Internet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Computing, IEEE, vol.16, no.1, pp.69-73, Jan/Feb 2012.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125" y="255749"/>
            <a:ext cx="4895750" cy="41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975" y="255438"/>
            <a:ext cx="5034550" cy="41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164" y="1008187"/>
            <a:ext cx="5211675" cy="34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514" y="498275"/>
            <a:ext cx="5536975" cy="382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986" y="598577"/>
            <a:ext cx="5434024" cy="36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-36450" y="22485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Details of Design/Technology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51" y="362000"/>
            <a:ext cx="5069700" cy="41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