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Targeting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analytical approach to drive customer value</a:t>
            </a:r>
          </a:p>
          <a:p>
            <a:r>
              <a:t>Sprocket Central Pty Ltd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Introduction</a:t>
            </a:r>
          </a:p>
          <a:p>
            <a:r>
              <a:t>Phase 1: Data Exploration</a:t>
            </a:r>
          </a:p>
          <a:p>
            <a:r>
              <a:t>Phase 2: Model Development</a:t>
            </a:r>
          </a:p>
          <a:p>
            <a:r>
              <a:t>Phase 3: Interpretation</a:t>
            </a:r>
          </a:p>
          <a:p>
            <a:r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Objective: Identify high-value potential customers</a:t>
            </a:r>
          </a:p>
          <a:p>
            <a:r>
              <a:t>Data: Existing customer data as labeled dataset</a:t>
            </a:r>
          </a:p>
          <a:p>
            <a:r>
              <a:t>Methodology: Data analytics and machine learning</a:t>
            </a:r>
          </a:p>
          <a:p>
            <a:r>
              <a:t>Outcome: Targeted marketing strategy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1: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Understanding Data Distributions</a:t>
            </a:r>
            <a:r>
              <a:rPr lang="en-US" dirty="0"/>
              <a:t>: We'll visualize the distributions of various features in the labeled datasets.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Quality Assessment</a:t>
            </a:r>
            <a:r>
              <a:rPr lang="en-US" dirty="0"/>
              <a:t>: We've already conducted a preliminary data quality assessment. We'll proceed with handling missing or inconsistent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Exploratory Data Analysis (EDA)</a:t>
            </a:r>
            <a:r>
              <a:rPr lang="en-US" dirty="0"/>
              <a:t>: We'll analyze trends, patterns, and relationships in the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Engineering</a:t>
            </a:r>
            <a:r>
              <a:rPr lang="en-US" dirty="0"/>
              <a:t>: We'll create new features that could be influential in predicting high-value customers.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2: 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Preprocessing</a:t>
            </a:r>
            <a:r>
              <a:rPr lang="en-US" dirty="0"/>
              <a:t>: Prepare the data for modeling, including normalization and encoding categorical variables.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Engineering</a:t>
            </a:r>
            <a:r>
              <a:rPr lang="en-US" dirty="0"/>
              <a:t>: Build upon our previous feature exploration to create new features that could be influential in predicting high-value customers.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Selection</a:t>
            </a:r>
            <a:r>
              <a:rPr lang="en-US" dirty="0"/>
              <a:t>: Choose the appropriate machine learning model for customer segmentation.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r>
              <a:rPr lang="en-US" dirty="0"/>
              <a:t>: Train the model using our labeled dataset.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Evaluation</a:t>
            </a:r>
            <a:r>
              <a:rPr lang="en-US" dirty="0"/>
              <a:t>: Evaluate the model using appropriate metrics to ensure it meets our needs.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Cluster Interpretation</a:t>
            </a:r>
            <a:r>
              <a:rPr lang="en-US" dirty="0"/>
              <a:t>: Understand the characteristics of each cluster and recommend which cluster(s) should be targeted.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 Identification</a:t>
            </a:r>
            <a:r>
              <a:rPr lang="en-US" dirty="0"/>
              <a:t>: Identify the new customers in the high-value cluster(s).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Final Reporting</a:t>
            </a:r>
            <a:r>
              <a:rPr lang="en-US" dirty="0"/>
              <a:t>: Summarize findings and recommendations in a PowerPoint presentation.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Client Sign-off</a:t>
            </a:r>
          </a:p>
          <a:p>
            <a:r>
              <a:t>Data Collection &amp; Preparation</a:t>
            </a:r>
          </a:p>
          <a:p>
            <a:r>
              <a:t>Analysis Execution</a:t>
            </a:r>
          </a:p>
          <a:p>
            <a:r>
              <a:t>Review &amp;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282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Customer Targeting Strategy</vt:lpstr>
      <vt:lpstr>Agenda</vt:lpstr>
      <vt:lpstr>Introduction</vt:lpstr>
      <vt:lpstr>Phase 1: Data Exploration</vt:lpstr>
      <vt:lpstr>Phase 2: Model Development</vt:lpstr>
      <vt:lpstr>Phase 3: Interpretation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Targeting Strategy</dc:title>
  <dc:subject/>
  <dc:creator/>
  <cp:keywords/>
  <dc:description>generated using python-pptx</dc:description>
  <cp:lastModifiedBy>Advait Manduva</cp:lastModifiedBy>
  <cp:revision>2</cp:revision>
  <dcterms:created xsi:type="dcterms:W3CDTF">2013-01-27T09:14:16Z</dcterms:created>
  <dcterms:modified xsi:type="dcterms:W3CDTF">2023-09-03T00:17:10Z</dcterms:modified>
  <cp:category/>
</cp:coreProperties>
</file>