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450" y="-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F26D-8EE8-408F-B240-3981AED592B0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4834-B97F-4417-86E1-B62FC036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8279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F26D-8EE8-408F-B240-3981AED592B0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4834-B97F-4417-86E1-B62FC036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55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F26D-8EE8-408F-B240-3981AED592B0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4834-B97F-4417-86E1-B62FC036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5444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F26D-8EE8-408F-B240-3981AED592B0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4834-B97F-4417-86E1-B62FC036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9748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F26D-8EE8-408F-B240-3981AED592B0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4834-B97F-4417-86E1-B62FC036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3172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F26D-8EE8-408F-B240-3981AED592B0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4834-B97F-4417-86E1-B62FC036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73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F26D-8EE8-408F-B240-3981AED592B0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4834-B97F-4417-86E1-B62FC036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533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F26D-8EE8-408F-B240-3981AED592B0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4834-B97F-4417-86E1-B62FC036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214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F26D-8EE8-408F-B240-3981AED592B0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4834-B97F-4417-86E1-B62FC036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15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F26D-8EE8-408F-B240-3981AED592B0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4834-B97F-4417-86E1-B62FC036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72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F26D-8EE8-408F-B240-3981AED592B0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74834-B97F-4417-86E1-B62FC036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251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FF26D-8EE8-408F-B240-3981AED592B0}" type="datetimeFigureOut">
              <a:rPr lang="ru-RU" smtClean="0"/>
              <a:t>21.10.2016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74834-B97F-4417-86E1-B62FC036650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48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720656"/>
              </p:ext>
            </p:extLst>
          </p:nvPr>
        </p:nvGraphicFramePr>
        <p:xfrm>
          <a:off x="179512" y="260648"/>
          <a:ext cx="8784976" cy="6433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40"/>
                <a:gridCol w="1800200"/>
                <a:gridCol w="2592288"/>
                <a:gridCol w="1368152"/>
                <a:gridCol w="1368152"/>
                <a:gridCol w="1296144"/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 b="1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СТХАЛА</a:t>
                      </a:r>
                      <a:endParaRPr lang="ru-RU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600" b="1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(СТУПЕНЬ)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 b="1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ТИП БХАКТИ</a:t>
                      </a:r>
                      <a:endParaRPr lang="ru-RU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 b="1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или</a:t>
                      </a:r>
                      <a:endParaRPr lang="ru-RU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800" b="1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УПАСАКА БХАВА</a:t>
                      </a:r>
                      <a:endParaRPr lang="ru-RU" sz="16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 b="1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АНГА</a:t>
                      </a:r>
                      <a:endParaRPr lang="ru-RU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(ДЖИВА)</a:t>
                      </a:r>
                      <a:endParaRPr lang="ru-RU" sz="12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 b="1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поклоняющийся</a:t>
                      </a:r>
                      <a:endParaRPr lang="ru-RU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 b="1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ЛИНГА</a:t>
                      </a:r>
                      <a:endParaRPr lang="ru-RU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400" b="1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(ШИВА)</a:t>
                      </a:r>
                      <a:endParaRPr lang="ru-RU" sz="12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 b="1" dirty="0" err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обьект</a:t>
                      </a:r>
                      <a:r>
                        <a:rPr lang="ru-RU" sz="1200" b="1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поклонения</a:t>
                      </a:r>
                      <a:endParaRPr lang="ru-RU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 b="1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 ЛАЙЯ ЙОГЕ</a:t>
                      </a:r>
                      <a:endParaRPr lang="ru-RU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 b="1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СТАДИИ </a:t>
                      </a:r>
                      <a:endParaRPr lang="ru-RU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 b="1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СОЗЕРЦАНИЯ</a:t>
                      </a:r>
                      <a:endParaRPr lang="ru-RU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1</a:t>
                      </a:r>
                      <a:endParaRPr lang="ru-RU" sz="110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600" b="1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БХАКТА 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600" u="sng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преданность</a:t>
                      </a:r>
                      <a:endParaRPr lang="ru-RU" sz="1400" u="sng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ШРАДДХА БХАКТИ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600" b="1" u="sng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ИСТИННАЯ ВЕРА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 i="1" dirty="0" err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вишва</a:t>
                      </a:r>
                      <a:r>
                        <a:rPr lang="ru-RU" sz="1200" i="1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200" i="1" dirty="0" err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джива</a:t>
                      </a:r>
                      <a:endParaRPr lang="ru-RU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 b="1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ТЬЯГАНГА</a:t>
                      </a:r>
                      <a:endParaRPr lang="ru-RU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 u="sng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отречение</a:t>
                      </a:r>
                      <a:endParaRPr lang="ru-RU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ИШТА-ЛИНГА</a:t>
                      </a:r>
                      <a:endParaRPr lang="ru-RU" sz="110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сакала</a:t>
                      </a:r>
                      <a:endParaRPr lang="ru-RU" sz="110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R="1282065"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110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600" b="1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МАХЕША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600" u="sng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бескорыстное служение</a:t>
                      </a:r>
                      <a:endParaRPr lang="ru-RU" sz="1400" u="sng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НИШТХА БХАКТИ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600" b="1" u="sng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НЕПОКОЛЕБИМАЯ  ВЕРА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 i="1" dirty="0" err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вишва</a:t>
                      </a:r>
                      <a:r>
                        <a:rPr lang="ru-RU" sz="1200" i="1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200" i="1" dirty="0" err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джива</a:t>
                      </a:r>
                      <a:endParaRPr lang="ru-RU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 b="1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ТЬЯГАНГА</a:t>
                      </a:r>
                      <a:endParaRPr lang="ru-RU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 u="sng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отречение</a:t>
                      </a:r>
                      <a:endParaRPr lang="ru-RU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 b="1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ИШТА-ЛИНГА</a:t>
                      </a:r>
                      <a:endParaRPr lang="ru-RU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 dirty="0" err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сакала</a:t>
                      </a:r>
                      <a:endParaRPr lang="ru-RU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1013792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110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600" b="1" dirty="0" smtClean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ПРАСАДИ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600" u="sng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поиск милости Шивы</a:t>
                      </a:r>
                      <a:endParaRPr lang="ru-RU" sz="1400" u="sng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АВАДХАНА БХАКТИ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600" b="1" u="sng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ПРИСТАЛЬНОЕ ВНИМАНИЕ 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 i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тайджас джива</a:t>
                      </a:r>
                      <a:endParaRPr lang="ru-RU" sz="110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БХОГАНГА</a:t>
                      </a:r>
                      <a:endParaRPr lang="ru-RU" sz="110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 u="sng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удовольствие</a:t>
                      </a:r>
                      <a:endParaRPr lang="ru-RU" sz="110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 b="1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ПРАНА-ЛИНГА</a:t>
                      </a:r>
                      <a:endParaRPr lang="ru-RU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 dirty="0" err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сакала-нишкала</a:t>
                      </a:r>
                      <a:endParaRPr lang="ru-RU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864096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110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600" b="1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ПРАНАЛИНГИ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600" u="sng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восприятие всего как                      проявления  Шивы</a:t>
                      </a:r>
                      <a:endParaRPr lang="ru-RU" sz="1400" u="sng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АНУБХАВА БХАКТИ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600" b="1" u="sng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ИНТУИТИВНЫЙ 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600" b="1" u="sng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ОПЫТ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 i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тайджас джива</a:t>
                      </a:r>
                      <a:endParaRPr lang="ru-RU" sz="110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БХОГАНГА</a:t>
                      </a:r>
                      <a:endParaRPr lang="ru-RU" sz="110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 u="sng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удовольствие</a:t>
                      </a:r>
                      <a:endParaRPr lang="ru-RU" sz="110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 b="1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ПРАНА-ЛИНГА</a:t>
                      </a:r>
                      <a:endParaRPr lang="ru-RU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 dirty="0" err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сакала-нишкала</a:t>
                      </a:r>
                      <a:endParaRPr lang="ru-RU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 b="1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r>
                        <a:rPr lang="ru-RU" sz="1200" b="1" dirty="0" smtClean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САМО</a:t>
                      </a:r>
                      <a:endParaRPr lang="ru-RU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 b="1" dirty="0" smtClean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ОСВОБОЖДЕ</a:t>
                      </a: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 b="1" dirty="0" smtClean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НИЕ</a:t>
                      </a:r>
                      <a:endParaRPr lang="ru-RU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5</a:t>
                      </a:r>
                      <a:endParaRPr lang="ru-RU" sz="110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600" b="1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ШАРАНА 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600" u="sng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неэгоистическое прибежище в Шиве</a:t>
                      </a:r>
                      <a:endParaRPr lang="ru-RU" sz="1400" u="sng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АНАНДА БХАКТИ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600" b="1" u="sng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ЧИСТЫЙ ВОСТОРГ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 i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праджня джива</a:t>
                      </a:r>
                      <a:endParaRPr lang="ru-RU" sz="110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 b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ЙОГАНГА</a:t>
                      </a:r>
                      <a:endParaRPr lang="ru-RU" sz="110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 u="sng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союз</a:t>
                      </a:r>
                      <a:endParaRPr lang="ru-RU" sz="110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 b="1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БХАВА-ЛИНГА</a:t>
                      </a:r>
                      <a:endParaRPr lang="ru-RU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 dirty="0" err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нишкала</a:t>
                      </a:r>
                      <a:endParaRPr lang="ru-RU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 </a:t>
                      </a:r>
                      <a:endParaRPr lang="ru-RU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 b="1" dirty="0" smtClean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САМО</a:t>
                      </a:r>
                      <a:endParaRPr lang="ru-RU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 b="1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ОТДАЧА</a:t>
                      </a:r>
                      <a:endParaRPr lang="ru-RU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98988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6</a:t>
                      </a:r>
                      <a:endParaRPr lang="ru-RU" sz="110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endParaRPr lang="ru-RU" sz="1600" b="1" dirty="0" smtClean="0">
                        <a:solidFill>
                          <a:srgbClr val="002060"/>
                        </a:solidFill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600" b="1" dirty="0" smtClean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АЙКЬЯ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600" u="sng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единство с Шивой</a:t>
                      </a:r>
                      <a:endParaRPr lang="ru-RU" sz="1400" u="sng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600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САМАРАСА БХАКТИ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600" b="1" u="sng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ИДЕНТИЧНОСТЬ</a:t>
                      </a:r>
                      <a:endParaRPr lang="ru-RU" sz="14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 i="1" dirty="0" err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праджня</a:t>
                      </a:r>
                      <a:r>
                        <a:rPr lang="ru-RU" sz="1200" i="1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200" i="1" dirty="0" err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джива</a:t>
                      </a:r>
                      <a:endParaRPr lang="ru-RU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 b="1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ЙОГАНГА</a:t>
                      </a:r>
                      <a:endParaRPr lang="ru-RU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 u="sng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союз</a:t>
                      </a:r>
                      <a:endParaRPr lang="ru-RU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 b="1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БХАВА-ЛИНГА</a:t>
                      </a:r>
                      <a:endParaRPr lang="ru-RU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 dirty="0" err="1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нишкала</a:t>
                      </a:r>
                      <a:endParaRPr lang="ru-RU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 b="1" dirty="0" smtClean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САМО</a:t>
                      </a:r>
                      <a:endParaRPr lang="ru-RU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ctr">
                        <a:lnSpc>
                          <a:spcPts val="1500"/>
                        </a:lnSpc>
                        <a:spcAft>
                          <a:spcPts val="750"/>
                        </a:spcAft>
                      </a:pPr>
                      <a:r>
                        <a:rPr lang="ru-RU" sz="1200" b="1" dirty="0">
                          <a:solidFill>
                            <a:srgbClr val="002060"/>
                          </a:solidFill>
                          <a:effectLst/>
                          <a:latin typeface="Times New Roman"/>
                          <a:ea typeface="Times New Roman"/>
                          <a:cs typeface="Times New Roman"/>
                        </a:rPr>
                        <a:t>УЗНАВАНИЕ</a:t>
                      </a:r>
                      <a:endParaRPr lang="ru-RU" sz="1100" dirty="0">
                        <a:solidFill>
                          <a:srgbClr val="00206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758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110</Words>
  <Application>Microsoft Office PowerPoint</Application>
  <PresentationFormat>Экран (4:3)</PresentationFormat>
  <Paragraphs>94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Sadhu</dc:creator>
  <cp:lastModifiedBy>Sadhu</cp:lastModifiedBy>
  <cp:revision>1</cp:revision>
  <dcterms:created xsi:type="dcterms:W3CDTF">2016-10-21T06:34:21Z</dcterms:created>
  <dcterms:modified xsi:type="dcterms:W3CDTF">2016-10-21T06:43:47Z</dcterms:modified>
</cp:coreProperties>
</file>