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41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7944cc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6d7944cc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4eb1cdc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6d4eb1cdc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8ba93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6d8ba93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8ba936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6d8ba936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8ba936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6d8ba936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4eb1cdc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6d4eb1cdc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4476/6476 Spring 2020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PS1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Name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GT Email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GT ID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4.1.</a:t>
            </a:r>
            <a:r>
              <a:rPr lang="en" sz="1200"/>
              <a:t> Load the images and plot their R, G, B channels separately as grayscale images using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plt.imshow()</a:t>
            </a:r>
            <a:r>
              <a:rPr lang="en" sz="1200"/>
              <a:t>(beware of normalization).</a:t>
            </a:r>
            <a:endParaRPr sz="120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plots here&gt;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2"/>
                </a:solidFill>
              </a:rPr>
              <a:t>4.1.(contd)</a:t>
            </a:r>
            <a:r>
              <a:rPr lang="en" sz="1200" dirty="0"/>
              <a:t> Then convert them into LAB color space using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cv2.cvtColor()</a:t>
            </a:r>
            <a:r>
              <a:rPr lang="en" sz="1200" dirty="0"/>
              <a:t>and plot the three channels again.</a:t>
            </a:r>
            <a:endParaRPr sz="1200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dirty="0"/>
              <a:t>&lt;Insert plots here&gt;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4;p23">
            <a:extLst>
              <a:ext uri="{FF2B5EF4-FFF2-40B4-BE49-F238E27FC236}">
                <a16:creationId xmlns:a16="http://schemas.microsoft.com/office/drawing/2014/main" id="{0C746816-880F-4408-9641-92311E109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2"/>
                </a:solidFill>
              </a:rPr>
              <a:t>4.2.</a:t>
            </a:r>
            <a:r>
              <a:rPr lang="en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Convert the input image from RGB to HSV.</a:t>
            </a:r>
            <a:endParaRPr sz="1200" dirty="0"/>
          </a:p>
        </p:txBody>
      </p:sp>
      <p:sp>
        <p:nvSpPr>
          <p:cNvPr id="7" name="Google Shape;115;p23">
            <a:extLst>
              <a:ext uri="{FF2B5EF4-FFF2-40B4-BE49-F238E27FC236}">
                <a16:creationId xmlns:a16="http://schemas.microsoft.com/office/drawing/2014/main" id="{9073A0B0-41A9-40F6-836A-F283BA9041D2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&lt;Insert HSV image here&gt;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Short answer problems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809975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1.2 </a:t>
            </a:r>
            <a:r>
              <a:rPr lang="en" sz="1100">
                <a:solidFill>
                  <a:schemeClr val="dk1"/>
                </a:solidFill>
              </a:rPr>
              <a:t>Let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100">
                <a:solidFill>
                  <a:schemeClr val="dk1"/>
                </a:solidFill>
              </a:rPr>
              <a:t>be the vector: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np.array([11, 22, 33, 44, 55, 66])</a:t>
            </a:r>
            <a:r>
              <a:rPr lang="en" sz="1100">
                <a:solidFill>
                  <a:schemeClr val="dk1"/>
                </a:solidFill>
              </a:rPr>
              <a:t>. Use the reshape command to form a new matrix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>
                <a:solidFill>
                  <a:schemeClr val="dk1"/>
                </a:solidFill>
              </a:rPr>
              <a:t>that looks like this: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[[11,22],[33,44],[55,66]]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prob_1_2(y):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y: numpy array.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z: numpy array of shape (new_size,2).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z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89300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1.1 </a:t>
            </a:r>
            <a:r>
              <a:rPr lang="en" sz="1100">
                <a:solidFill>
                  <a:schemeClr val="dk1"/>
                </a:solidFill>
              </a:rPr>
              <a:t>Use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numpy.random.rand </a:t>
            </a:r>
            <a:r>
              <a:rPr lang="en" sz="1100">
                <a:solidFill>
                  <a:schemeClr val="dk1"/>
                </a:solidFill>
              </a:rPr>
              <a:t>to return the roll of a six-sided die over N trials.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prob_1_1(N):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N: the number of trials.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arr: array of rolls.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arr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229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1.3 </a:t>
            </a: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numpy.max </a:t>
            </a:r>
            <a:r>
              <a:rPr lang="en" sz="1100">
                <a:solidFill>
                  <a:schemeClr val="dk1"/>
                </a:solidFill>
              </a:rPr>
              <a:t>and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numpy.where </a:t>
            </a:r>
            <a:r>
              <a:rPr lang="en" sz="1100">
                <a:solidFill>
                  <a:schemeClr val="dk1"/>
                </a:solidFill>
              </a:rPr>
              <a:t>functions to set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chemeClr val="dk1"/>
                </a:solidFill>
              </a:rPr>
              <a:t>to the maximum value that occurs in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>
                <a:solidFill>
                  <a:schemeClr val="dk1"/>
                </a:solidFill>
              </a:rPr>
              <a:t>(above), and set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100">
                <a:solidFill>
                  <a:schemeClr val="dk1"/>
                </a:solidFill>
              </a:rPr>
              <a:t>to the row number (0-indexed) it occurs in and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100">
                <a:solidFill>
                  <a:schemeClr val="dk1"/>
                </a:solidFill>
              </a:rPr>
              <a:t>to the column number (0-indexed) it occurs in.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prob_1_3(z):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z: numpy array of shape (3,2).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max value in z.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row index of x.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column index of x.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(x, r, c)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212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1.4 </a:t>
            </a:r>
            <a:r>
              <a:rPr lang="en" sz="1100">
                <a:solidFill>
                  <a:schemeClr val="dk1"/>
                </a:solidFill>
              </a:rPr>
              <a:t>Let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 sz="1100">
                <a:solidFill>
                  <a:schemeClr val="dk1"/>
                </a:solidFill>
              </a:rPr>
              <a:t>be the vector: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np.array([1, 4, 7, 1, 2, 6, 8, 1, 9])</a:t>
            </a:r>
            <a:r>
              <a:rPr lang="en" sz="1100">
                <a:solidFill>
                  <a:schemeClr val="dk1"/>
                </a:solidFill>
              </a:rPr>
              <a:t>. Set a new variable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chemeClr val="dk1"/>
                </a:solidFill>
              </a:rPr>
              <a:t>to be the number of 1’s in the vector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prob_1_4(v):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v: numpy array.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number of 1’s in v.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x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2.1</a:t>
            </a:r>
            <a:r>
              <a:rPr lang="en" sz="1200">
                <a:solidFill>
                  <a:schemeClr val="dk1"/>
                </a:solidFill>
              </a:rPr>
              <a:t> Plot all the intensities in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sorted in decreasing value. Provide the plot in your answer sheet. (Note, in this case we don’t care about the 2D structure of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we only want to sort the list of all intensities.)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2.2</a:t>
            </a:r>
            <a:r>
              <a:rPr lang="en" sz="1200">
                <a:solidFill>
                  <a:schemeClr val="dk1"/>
                </a:solidFill>
              </a:rPr>
              <a:t> Display a histogram of A’s intensities with 20 bins. Again, we do not care about the 2D structure. Provide the histogram in your answer sheet.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3.2.</a:t>
            </a:r>
            <a:r>
              <a:rPr lang="en" sz="1200">
                <a:solidFill>
                  <a:schemeClr val="dk1"/>
                </a:solidFill>
              </a:rPr>
              <a:t> Display the grayscale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3.1</a:t>
            </a:r>
            <a:r>
              <a:rPr lang="en" sz="1200">
                <a:solidFill>
                  <a:schemeClr val="dk1"/>
                </a:solidFill>
              </a:rPr>
              <a:t> Display the color channel swapped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3.3</a:t>
            </a:r>
            <a:r>
              <a:rPr lang="en" sz="1200">
                <a:solidFill>
                  <a:schemeClr val="dk1"/>
                </a:solidFill>
              </a:rPr>
              <a:t> Display the negative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3.4</a:t>
            </a:r>
            <a:r>
              <a:rPr lang="en" sz="1200">
                <a:solidFill>
                  <a:schemeClr val="dk1"/>
                </a:solidFill>
              </a:rPr>
              <a:t> Display the mirror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3.5</a:t>
            </a:r>
            <a:r>
              <a:rPr lang="en" sz="1200">
                <a:solidFill>
                  <a:schemeClr val="dk1"/>
                </a:solidFill>
              </a:rPr>
              <a:t> Display the averaged image.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3.6.</a:t>
            </a:r>
            <a:r>
              <a:rPr lang="en" sz="1200">
                <a:solidFill>
                  <a:schemeClr val="dk1"/>
                </a:solidFill>
              </a:rPr>
              <a:t> Display the clipped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Understanding Color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 Light</vt:lpstr>
      <vt:lpstr>CS 4476/6476 Spring 2020 PS1</vt:lpstr>
      <vt:lpstr>Short answer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Color</vt:lpstr>
      <vt:lpstr>4.1. Load the images and plot their R, G, B channels separately as grayscale images using plt.imshow()(beware of normalization).</vt:lpstr>
      <vt:lpstr>4.1.(contd) Then convert them into LAB color space using cv2.cvtColor()and plot the three channels again.</vt:lpstr>
      <vt:lpstr>4.2. Convert the input image from RGB to HSV.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Spring 2020 PS1</dc:title>
  <cp:lastModifiedBy>Bolya, Daniel</cp:lastModifiedBy>
  <cp:revision>1</cp:revision>
  <dcterms:modified xsi:type="dcterms:W3CDTF">2021-01-12T00:33:04Z</dcterms:modified>
</cp:coreProperties>
</file>