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70" r:id="rId4"/>
    <p:sldId id="256" r:id="rId5"/>
    <p:sldId id="257" r:id="rId6"/>
    <p:sldId id="271" r:id="rId7"/>
    <p:sldId id="259" r:id="rId8"/>
    <p:sldId id="260" r:id="rId9"/>
    <p:sldId id="261" r:id="rId10"/>
    <p:sldId id="263" r:id="rId11"/>
    <p:sldId id="272" r:id="rId12"/>
    <p:sldId id="273" r:id="rId13"/>
    <p:sldId id="264" r:id="rId14"/>
    <p:sldId id="265" r:id="rId15"/>
    <p:sldId id="276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C8361-57E1-43F0-A41F-E7AE8059F47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6135EFB7-8DD7-4EC1-8929-73C8E691007A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Company background</a:t>
          </a:r>
        </a:p>
      </dgm:t>
    </dgm:pt>
    <dgm:pt modelId="{BEAEA9A7-5E4C-4FFC-951A-7C20873113BB}" type="parTrans" cxnId="{A799FC7C-9C72-4FB8-926B-D18B44EDA5E2}">
      <dgm:prSet/>
      <dgm:spPr/>
      <dgm:t>
        <a:bodyPr/>
        <a:lstStyle/>
        <a:p>
          <a:endParaRPr lang="en-US"/>
        </a:p>
      </dgm:t>
    </dgm:pt>
    <dgm:pt modelId="{5F1BCED1-723B-4F44-B8A0-0C84484D5B9A}" type="sibTrans" cxnId="{A799FC7C-9C72-4FB8-926B-D18B44EDA5E2}">
      <dgm:prSet/>
      <dgm:spPr/>
      <dgm:t>
        <a:bodyPr/>
        <a:lstStyle/>
        <a:p>
          <a:endParaRPr lang="en-US"/>
        </a:p>
      </dgm:t>
    </dgm:pt>
    <dgm:pt modelId="{D99D5A48-5A84-4142-AF51-925C0B19F785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Company business objective</a:t>
          </a:r>
        </a:p>
      </dgm:t>
    </dgm:pt>
    <dgm:pt modelId="{0241DDA9-5F5D-46A6-8C1A-6CD1E17802DB}" type="parTrans" cxnId="{CD7D0CEE-9A8B-43F6-9808-FAEAABB55276}">
      <dgm:prSet/>
      <dgm:spPr/>
      <dgm:t>
        <a:bodyPr/>
        <a:lstStyle/>
        <a:p>
          <a:endParaRPr lang="en-US"/>
        </a:p>
      </dgm:t>
    </dgm:pt>
    <dgm:pt modelId="{52775177-5601-478D-B6B5-63CE9EE1F53B}" type="sibTrans" cxnId="{CD7D0CEE-9A8B-43F6-9808-FAEAABB55276}">
      <dgm:prSet/>
      <dgm:spPr/>
      <dgm:t>
        <a:bodyPr/>
        <a:lstStyle/>
        <a:p>
          <a:endParaRPr lang="en-US"/>
        </a:p>
      </dgm:t>
    </dgm:pt>
    <dgm:pt modelId="{76950992-0694-4FE7-A0C1-05993F4AD170}" type="pres">
      <dgm:prSet presAssocID="{610C8361-57E1-43F0-A41F-E7AE8059F474}" presName="compositeShape" presStyleCnt="0">
        <dgm:presLayoutVars>
          <dgm:dir/>
          <dgm:resizeHandles/>
        </dgm:presLayoutVars>
      </dgm:prSet>
      <dgm:spPr/>
    </dgm:pt>
    <dgm:pt modelId="{6C46CE05-7677-4AAB-83CE-F98AA05FCD2C}" type="pres">
      <dgm:prSet presAssocID="{610C8361-57E1-43F0-A41F-E7AE8059F474}" presName="pyramid" presStyleLbl="node1" presStyleIdx="0" presStyleCnt="1"/>
      <dgm:spPr/>
    </dgm:pt>
    <dgm:pt modelId="{D246E30B-582D-4F3C-888F-FC89AC5F5D4D}" type="pres">
      <dgm:prSet presAssocID="{610C8361-57E1-43F0-A41F-E7AE8059F474}" presName="theList" presStyleCnt="0"/>
      <dgm:spPr/>
    </dgm:pt>
    <dgm:pt modelId="{17257270-C51C-4EF7-96FC-718A3AE99DDB}" type="pres">
      <dgm:prSet presAssocID="{6135EFB7-8DD7-4EC1-8929-73C8E691007A}" presName="aNode" presStyleLbl="fgAcc1" presStyleIdx="0" presStyleCnt="2">
        <dgm:presLayoutVars>
          <dgm:bulletEnabled val="1"/>
        </dgm:presLayoutVars>
      </dgm:prSet>
      <dgm:spPr/>
    </dgm:pt>
    <dgm:pt modelId="{DE042F58-3DF8-41C5-8F02-3289EFFF2AAB}" type="pres">
      <dgm:prSet presAssocID="{6135EFB7-8DD7-4EC1-8929-73C8E691007A}" presName="aSpace" presStyleCnt="0"/>
      <dgm:spPr/>
    </dgm:pt>
    <dgm:pt modelId="{E5EB7A37-CEB0-483A-8C19-6225244C0DB0}" type="pres">
      <dgm:prSet presAssocID="{D99D5A48-5A84-4142-AF51-925C0B19F785}" presName="aNode" presStyleLbl="fgAcc1" presStyleIdx="1" presStyleCnt="2">
        <dgm:presLayoutVars>
          <dgm:bulletEnabled val="1"/>
        </dgm:presLayoutVars>
      </dgm:prSet>
      <dgm:spPr/>
    </dgm:pt>
    <dgm:pt modelId="{BEA55A0D-64DF-4B53-B373-DB6587F66B93}" type="pres">
      <dgm:prSet presAssocID="{D99D5A48-5A84-4142-AF51-925C0B19F785}" presName="aSpace" presStyleCnt="0"/>
      <dgm:spPr/>
    </dgm:pt>
  </dgm:ptLst>
  <dgm:cxnLst>
    <dgm:cxn modelId="{88AF3549-CE77-4437-AAFE-B6BA2F4A6584}" type="presOf" srcId="{610C8361-57E1-43F0-A41F-E7AE8059F474}" destId="{76950992-0694-4FE7-A0C1-05993F4AD170}" srcOrd="0" destOrd="0" presId="urn:microsoft.com/office/officeart/2005/8/layout/pyramid2"/>
    <dgm:cxn modelId="{CD7D0CEE-9A8B-43F6-9808-FAEAABB55276}" srcId="{610C8361-57E1-43F0-A41F-E7AE8059F474}" destId="{D99D5A48-5A84-4142-AF51-925C0B19F785}" srcOrd="1" destOrd="0" parTransId="{0241DDA9-5F5D-46A6-8C1A-6CD1E17802DB}" sibTransId="{52775177-5601-478D-B6B5-63CE9EE1F53B}"/>
    <dgm:cxn modelId="{18D25482-AA5D-4B27-8D5E-793EC3AF8BAE}" type="presOf" srcId="{D99D5A48-5A84-4142-AF51-925C0B19F785}" destId="{E5EB7A37-CEB0-483A-8C19-6225244C0DB0}" srcOrd="0" destOrd="0" presId="urn:microsoft.com/office/officeart/2005/8/layout/pyramid2"/>
    <dgm:cxn modelId="{A799FC7C-9C72-4FB8-926B-D18B44EDA5E2}" srcId="{610C8361-57E1-43F0-A41F-E7AE8059F474}" destId="{6135EFB7-8DD7-4EC1-8929-73C8E691007A}" srcOrd="0" destOrd="0" parTransId="{BEAEA9A7-5E4C-4FFC-951A-7C20873113BB}" sibTransId="{5F1BCED1-723B-4F44-B8A0-0C84484D5B9A}"/>
    <dgm:cxn modelId="{C92F7418-1AFC-42C6-A38D-E4CC1E63DF19}" type="presOf" srcId="{6135EFB7-8DD7-4EC1-8929-73C8E691007A}" destId="{17257270-C51C-4EF7-96FC-718A3AE99DDB}" srcOrd="0" destOrd="0" presId="urn:microsoft.com/office/officeart/2005/8/layout/pyramid2"/>
    <dgm:cxn modelId="{735A2F6D-F365-4AB3-B644-FB0637EA40E1}" type="presParOf" srcId="{76950992-0694-4FE7-A0C1-05993F4AD170}" destId="{6C46CE05-7677-4AAB-83CE-F98AA05FCD2C}" srcOrd="0" destOrd="0" presId="urn:microsoft.com/office/officeart/2005/8/layout/pyramid2"/>
    <dgm:cxn modelId="{0275624F-4ECE-43B5-AF7F-70A3B63F7BBC}" type="presParOf" srcId="{76950992-0694-4FE7-A0C1-05993F4AD170}" destId="{D246E30B-582D-4F3C-888F-FC89AC5F5D4D}" srcOrd="1" destOrd="0" presId="urn:microsoft.com/office/officeart/2005/8/layout/pyramid2"/>
    <dgm:cxn modelId="{6B0CD409-A33F-40B8-BCAA-E370FFF4B9B5}" type="presParOf" srcId="{D246E30B-582D-4F3C-888F-FC89AC5F5D4D}" destId="{17257270-C51C-4EF7-96FC-718A3AE99DDB}" srcOrd="0" destOrd="0" presId="urn:microsoft.com/office/officeart/2005/8/layout/pyramid2"/>
    <dgm:cxn modelId="{48A5CACF-0BB0-499C-839D-B7D6D43741D7}" type="presParOf" srcId="{D246E30B-582D-4F3C-888F-FC89AC5F5D4D}" destId="{DE042F58-3DF8-41C5-8F02-3289EFFF2AAB}" srcOrd="1" destOrd="0" presId="urn:microsoft.com/office/officeart/2005/8/layout/pyramid2"/>
    <dgm:cxn modelId="{2B9D284E-0EF9-4056-8EB3-6994293E6A8A}" type="presParOf" srcId="{D246E30B-582D-4F3C-888F-FC89AC5F5D4D}" destId="{E5EB7A37-CEB0-483A-8C19-6225244C0DB0}" srcOrd="2" destOrd="0" presId="urn:microsoft.com/office/officeart/2005/8/layout/pyramid2"/>
    <dgm:cxn modelId="{F41ED76B-6FE7-496A-8362-DDC8BCA5F68B}" type="presParOf" srcId="{D246E30B-582D-4F3C-888F-FC89AC5F5D4D}" destId="{BEA55A0D-64DF-4B53-B373-DB6587F66B93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67CD72-7803-442D-974E-24D780C1C80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52AFA57-4146-4045-9A2B-38A3211FF669}">
      <dgm:prSet phldrT="[Text]" custT="1"/>
      <dgm:spPr/>
      <dgm:t>
        <a:bodyPr/>
        <a:lstStyle/>
        <a:p>
          <a:r>
            <a:rPr lang="en-US" sz="1400" dirty="0"/>
            <a:t>Business Understanding and Data Understanding</a:t>
          </a:r>
        </a:p>
      </dgm:t>
    </dgm:pt>
    <dgm:pt modelId="{D17013FA-02FD-44CE-B12B-17DD7A7773BD}" type="parTrans" cxnId="{D8682811-4D16-442A-BDEC-D72D58C87720}">
      <dgm:prSet/>
      <dgm:spPr/>
      <dgm:t>
        <a:bodyPr/>
        <a:lstStyle/>
        <a:p>
          <a:endParaRPr lang="en-US" sz="1400"/>
        </a:p>
      </dgm:t>
    </dgm:pt>
    <dgm:pt modelId="{361EB5DA-2616-4181-ABC2-14F2F3291D31}" type="sibTrans" cxnId="{D8682811-4D16-442A-BDEC-D72D58C87720}">
      <dgm:prSet/>
      <dgm:spPr/>
      <dgm:t>
        <a:bodyPr/>
        <a:lstStyle/>
        <a:p>
          <a:endParaRPr lang="en-US" sz="1400"/>
        </a:p>
      </dgm:t>
    </dgm:pt>
    <dgm:pt modelId="{448B5CEA-B392-4D59-B3C4-20B88196A50A}">
      <dgm:prSet phldrT="[Text]" custT="1"/>
      <dgm:spPr/>
      <dgm:t>
        <a:bodyPr/>
        <a:lstStyle/>
        <a:p>
          <a:r>
            <a:rPr lang="en-US" sz="1400" dirty="0"/>
            <a:t>Data Cleansing and Preparation</a:t>
          </a:r>
        </a:p>
      </dgm:t>
    </dgm:pt>
    <dgm:pt modelId="{4434D44B-525E-4135-BA68-BC86A8C0C593}" type="parTrans" cxnId="{9BBCC607-79D0-48AF-A6DA-CA370999E756}">
      <dgm:prSet/>
      <dgm:spPr/>
      <dgm:t>
        <a:bodyPr/>
        <a:lstStyle/>
        <a:p>
          <a:endParaRPr lang="en-US" sz="1400"/>
        </a:p>
      </dgm:t>
    </dgm:pt>
    <dgm:pt modelId="{11F8DD8A-AF9D-445F-9722-965FD1F29A6A}" type="sibTrans" cxnId="{9BBCC607-79D0-48AF-A6DA-CA370999E756}">
      <dgm:prSet/>
      <dgm:spPr/>
      <dgm:t>
        <a:bodyPr/>
        <a:lstStyle/>
        <a:p>
          <a:endParaRPr lang="en-US" sz="1400"/>
        </a:p>
      </dgm:t>
    </dgm:pt>
    <dgm:pt modelId="{C12F307B-752A-47C9-A2B0-895104740051}">
      <dgm:prSet phldrT="[Text]" custT="1"/>
      <dgm:spPr/>
      <dgm:t>
        <a:bodyPr/>
        <a:lstStyle/>
        <a:p>
          <a:r>
            <a:rPr lang="en-US" sz="1400" dirty="0"/>
            <a:t>Pruning the redundant rules</a:t>
          </a:r>
        </a:p>
      </dgm:t>
    </dgm:pt>
    <dgm:pt modelId="{F007B229-0238-4134-98F1-A9D019B88278}" type="parTrans" cxnId="{9950B6A3-4B55-48FC-BE08-EDB8A886D913}">
      <dgm:prSet/>
      <dgm:spPr/>
      <dgm:t>
        <a:bodyPr/>
        <a:lstStyle/>
        <a:p>
          <a:endParaRPr lang="en-US" sz="1400"/>
        </a:p>
      </dgm:t>
    </dgm:pt>
    <dgm:pt modelId="{1582D3DD-6852-4CFE-9C2B-8BC99094C951}" type="sibTrans" cxnId="{9950B6A3-4B55-48FC-BE08-EDB8A886D913}">
      <dgm:prSet/>
      <dgm:spPr/>
      <dgm:t>
        <a:bodyPr/>
        <a:lstStyle/>
        <a:p>
          <a:endParaRPr lang="en-US" sz="1400"/>
        </a:p>
      </dgm:t>
    </dgm:pt>
    <dgm:pt modelId="{5076F8EC-5549-4138-981E-090122B082B6}">
      <dgm:prSet custT="1"/>
      <dgm:spPr/>
      <dgm:t>
        <a:bodyPr/>
        <a:lstStyle/>
        <a:p>
          <a:r>
            <a:rPr lang="en-US" sz="1400" dirty="0"/>
            <a:t>Plotting the pruned rules for analysing business implications</a:t>
          </a:r>
        </a:p>
      </dgm:t>
    </dgm:pt>
    <dgm:pt modelId="{AF2C3410-F856-4E29-8448-6F08834AA0BE}" type="parTrans" cxnId="{3BABE7A0-F12A-4442-9B7D-2BAA424E99F4}">
      <dgm:prSet/>
      <dgm:spPr/>
      <dgm:t>
        <a:bodyPr/>
        <a:lstStyle/>
        <a:p>
          <a:endParaRPr lang="en-US" sz="1400"/>
        </a:p>
      </dgm:t>
    </dgm:pt>
    <dgm:pt modelId="{530D44D6-59DF-44DB-B692-2B483570720C}" type="sibTrans" cxnId="{3BABE7A0-F12A-4442-9B7D-2BAA424E99F4}">
      <dgm:prSet/>
      <dgm:spPr/>
      <dgm:t>
        <a:bodyPr/>
        <a:lstStyle/>
        <a:p>
          <a:endParaRPr lang="en-US" sz="1400"/>
        </a:p>
      </dgm:t>
    </dgm:pt>
    <dgm:pt modelId="{AA61D4C6-B1FD-49CB-9C9E-4A629F0FA46E}">
      <dgm:prSet custT="1"/>
      <dgm:spPr/>
      <dgm:t>
        <a:bodyPr/>
        <a:lstStyle/>
        <a:p>
          <a:r>
            <a:rPr lang="en-US" sz="1400" dirty="0"/>
            <a:t>Recommend related items to a customer </a:t>
          </a:r>
        </a:p>
      </dgm:t>
    </dgm:pt>
    <dgm:pt modelId="{F3D36E8B-5951-4E60-8AEE-57F91C2EE0E2}" type="parTrans" cxnId="{29E5A9C4-3A5E-4ACB-9B69-58A28E9AA966}">
      <dgm:prSet/>
      <dgm:spPr/>
      <dgm:t>
        <a:bodyPr/>
        <a:lstStyle/>
        <a:p>
          <a:endParaRPr lang="en-US" sz="1400"/>
        </a:p>
      </dgm:t>
    </dgm:pt>
    <dgm:pt modelId="{1973337F-3B57-4D2D-8C00-B3017DCC8DC5}" type="sibTrans" cxnId="{29E5A9C4-3A5E-4ACB-9B69-58A28E9AA966}">
      <dgm:prSet/>
      <dgm:spPr/>
      <dgm:t>
        <a:bodyPr/>
        <a:lstStyle/>
        <a:p>
          <a:endParaRPr lang="en-US" sz="1400"/>
        </a:p>
      </dgm:t>
    </dgm:pt>
    <dgm:pt modelId="{A5C10648-7F09-4710-948C-02EF77D6301C}">
      <dgm:prSet custT="1"/>
      <dgm:spPr/>
      <dgm:t>
        <a:bodyPr/>
        <a:lstStyle/>
        <a:p>
          <a:r>
            <a:rPr lang="en-US" sz="1400" dirty="0"/>
            <a:t>Converting the data to Transactions format and plotting</a:t>
          </a:r>
        </a:p>
      </dgm:t>
    </dgm:pt>
    <dgm:pt modelId="{C7A895BE-7692-4A7C-BC0B-329A1638B09A}" type="parTrans" cxnId="{9D10CAD8-2BB3-49F9-ACDF-DB86DB632D47}">
      <dgm:prSet/>
      <dgm:spPr/>
      <dgm:t>
        <a:bodyPr/>
        <a:lstStyle/>
        <a:p>
          <a:endParaRPr lang="en-US" sz="1400"/>
        </a:p>
      </dgm:t>
    </dgm:pt>
    <dgm:pt modelId="{F1DE8115-A4C4-42D1-B5C8-E3A008AEAAEE}" type="sibTrans" cxnId="{9D10CAD8-2BB3-49F9-ACDF-DB86DB632D47}">
      <dgm:prSet/>
      <dgm:spPr/>
      <dgm:t>
        <a:bodyPr/>
        <a:lstStyle/>
        <a:p>
          <a:endParaRPr lang="en-US" sz="1400"/>
        </a:p>
      </dgm:t>
    </dgm:pt>
    <dgm:pt modelId="{3C56E260-C1E4-4674-B2A5-925304A64188}">
      <dgm:prSet custT="1"/>
      <dgm:spPr/>
      <dgm:t>
        <a:bodyPr/>
        <a:lstStyle/>
        <a:p>
          <a:r>
            <a:rPr lang="en-US" sz="1400" dirty="0"/>
            <a:t>Optimizing the Support &amp; Confidence for creating rules </a:t>
          </a:r>
        </a:p>
      </dgm:t>
    </dgm:pt>
    <dgm:pt modelId="{C689C4E8-715B-4E2E-A8B3-88D681BE5CD9}" type="parTrans" cxnId="{817D54F9-3E48-45F1-8A36-E7E5D8FC6DDB}">
      <dgm:prSet/>
      <dgm:spPr/>
      <dgm:t>
        <a:bodyPr/>
        <a:lstStyle/>
        <a:p>
          <a:endParaRPr lang="en-US" sz="1400"/>
        </a:p>
      </dgm:t>
    </dgm:pt>
    <dgm:pt modelId="{BF73F14E-F97D-4BE3-AA95-521C47EBCB78}" type="sibTrans" cxnId="{817D54F9-3E48-45F1-8A36-E7E5D8FC6DDB}">
      <dgm:prSet/>
      <dgm:spPr/>
      <dgm:t>
        <a:bodyPr/>
        <a:lstStyle/>
        <a:p>
          <a:endParaRPr lang="en-US" sz="1400"/>
        </a:p>
      </dgm:t>
    </dgm:pt>
    <dgm:pt modelId="{7DA22B44-CFD4-4646-B75E-5B7C044B6878}" type="pres">
      <dgm:prSet presAssocID="{C967CD72-7803-442D-974E-24D780C1C80D}" presName="linear" presStyleCnt="0">
        <dgm:presLayoutVars>
          <dgm:dir/>
          <dgm:animLvl val="lvl"/>
          <dgm:resizeHandles val="exact"/>
        </dgm:presLayoutVars>
      </dgm:prSet>
      <dgm:spPr/>
    </dgm:pt>
    <dgm:pt modelId="{83980122-9645-44AF-8991-8F7F777B0FE2}" type="pres">
      <dgm:prSet presAssocID="{A52AFA57-4146-4045-9A2B-38A3211FF669}" presName="parentLin" presStyleCnt="0"/>
      <dgm:spPr/>
    </dgm:pt>
    <dgm:pt modelId="{20CDA007-F97B-4B92-A8F0-4136DC189A3A}" type="pres">
      <dgm:prSet presAssocID="{A52AFA57-4146-4045-9A2B-38A3211FF669}" presName="parentLeftMargin" presStyleLbl="node1" presStyleIdx="0" presStyleCnt="7"/>
      <dgm:spPr/>
    </dgm:pt>
    <dgm:pt modelId="{7A1DB733-3BD0-412A-9C8E-E4EFC56B13ED}" type="pres">
      <dgm:prSet presAssocID="{A52AFA57-4146-4045-9A2B-38A3211FF66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DB29C9E-9942-4AF2-8D1B-F67DEC2D5B25}" type="pres">
      <dgm:prSet presAssocID="{A52AFA57-4146-4045-9A2B-38A3211FF669}" presName="negativeSpace" presStyleCnt="0"/>
      <dgm:spPr/>
    </dgm:pt>
    <dgm:pt modelId="{44EA55F6-C132-4B3D-AF4A-10CCB1341B0A}" type="pres">
      <dgm:prSet presAssocID="{A52AFA57-4146-4045-9A2B-38A3211FF669}" presName="childText" presStyleLbl="conFgAcc1" presStyleIdx="0" presStyleCnt="7">
        <dgm:presLayoutVars>
          <dgm:bulletEnabled val="1"/>
        </dgm:presLayoutVars>
      </dgm:prSet>
      <dgm:spPr/>
    </dgm:pt>
    <dgm:pt modelId="{87DD196F-CA94-44BF-9FB4-1389BCE9FF68}" type="pres">
      <dgm:prSet presAssocID="{361EB5DA-2616-4181-ABC2-14F2F3291D31}" presName="spaceBetweenRectangles" presStyleCnt="0"/>
      <dgm:spPr/>
    </dgm:pt>
    <dgm:pt modelId="{71FB40D0-128E-40F4-A5C6-4BC88E0A5361}" type="pres">
      <dgm:prSet presAssocID="{448B5CEA-B392-4D59-B3C4-20B88196A50A}" presName="parentLin" presStyleCnt="0"/>
      <dgm:spPr/>
    </dgm:pt>
    <dgm:pt modelId="{F34E4720-8F26-413C-8681-52308C75C940}" type="pres">
      <dgm:prSet presAssocID="{448B5CEA-B392-4D59-B3C4-20B88196A50A}" presName="parentLeftMargin" presStyleLbl="node1" presStyleIdx="0" presStyleCnt="7"/>
      <dgm:spPr/>
    </dgm:pt>
    <dgm:pt modelId="{8FC0276D-8EDE-44AD-ACB9-9E03B1D67EC9}" type="pres">
      <dgm:prSet presAssocID="{448B5CEA-B392-4D59-B3C4-20B88196A50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B962046-7C60-402E-A3A0-4454BFBF62EB}" type="pres">
      <dgm:prSet presAssocID="{448B5CEA-B392-4D59-B3C4-20B88196A50A}" presName="negativeSpace" presStyleCnt="0"/>
      <dgm:spPr/>
    </dgm:pt>
    <dgm:pt modelId="{78DF2FF7-6669-401C-822B-EC10E320879A}" type="pres">
      <dgm:prSet presAssocID="{448B5CEA-B392-4D59-B3C4-20B88196A50A}" presName="childText" presStyleLbl="conFgAcc1" presStyleIdx="1" presStyleCnt="7">
        <dgm:presLayoutVars>
          <dgm:bulletEnabled val="1"/>
        </dgm:presLayoutVars>
      </dgm:prSet>
      <dgm:spPr/>
    </dgm:pt>
    <dgm:pt modelId="{3DA50C30-5171-48EC-AC46-B99D6303DB1A}" type="pres">
      <dgm:prSet presAssocID="{11F8DD8A-AF9D-445F-9722-965FD1F29A6A}" presName="spaceBetweenRectangles" presStyleCnt="0"/>
      <dgm:spPr/>
    </dgm:pt>
    <dgm:pt modelId="{0C5230E5-770B-43BA-AFB0-CB3673F68338}" type="pres">
      <dgm:prSet presAssocID="{A5C10648-7F09-4710-948C-02EF77D6301C}" presName="parentLin" presStyleCnt="0"/>
      <dgm:spPr/>
    </dgm:pt>
    <dgm:pt modelId="{CA4658D1-5A9F-4F37-8EDA-11A4C7CBB4DA}" type="pres">
      <dgm:prSet presAssocID="{A5C10648-7F09-4710-948C-02EF77D6301C}" presName="parentLeftMargin" presStyleLbl="node1" presStyleIdx="1" presStyleCnt="7"/>
      <dgm:spPr/>
    </dgm:pt>
    <dgm:pt modelId="{E9E72054-B474-424D-89BE-34C8D4A5D239}" type="pres">
      <dgm:prSet presAssocID="{A5C10648-7F09-4710-948C-02EF77D6301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0ACB4CF-C036-4920-BB1C-031E883949EB}" type="pres">
      <dgm:prSet presAssocID="{A5C10648-7F09-4710-948C-02EF77D6301C}" presName="negativeSpace" presStyleCnt="0"/>
      <dgm:spPr/>
    </dgm:pt>
    <dgm:pt modelId="{0D2AF56B-6BE4-41E5-8612-8FAA5792C5A4}" type="pres">
      <dgm:prSet presAssocID="{A5C10648-7F09-4710-948C-02EF77D6301C}" presName="childText" presStyleLbl="conFgAcc1" presStyleIdx="2" presStyleCnt="7">
        <dgm:presLayoutVars>
          <dgm:bulletEnabled val="1"/>
        </dgm:presLayoutVars>
      </dgm:prSet>
      <dgm:spPr/>
    </dgm:pt>
    <dgm:pt modelId="{6EE30273-05F4-4973-B12A-8492A555F11F}" type="pres">
      <dgm:prSet presAssocID="{F1DE8115-A4C4-42D1-B5C8-E3A008AEAAEE}" presName="spaceBetweenRectangles" presStyleCnt="0"/>
      <dgm:spPr/>
    </dgm:pt>
    <dgm:pt modelId="{04E0F011-5F0B-493B-B095-EC1D602FFE73}" type="pres">
      <dgm:prSet presAssocID="{3C56E260-C1E4-4674-B2A5-925304A64188}" presName="parentLin" presStyleCnt="0"/>
      <dgm:spPr/>
    </dgm:pt>
    <dgm:pt modelId="{4F09F63F-BEC3-4618-85C0-96F57AB7EEB0}" type="pres">
      <dgm:prSet presAssocID="{3C56E260-C1E4-4674-B2A5-925304A64188}" presName="parentLeftMargin" presStyleLbl="node1" presStyleIdx="2" presStyleCnt="7"/>
      <dgm:spPr/>
    </dgm:pt>
    <dgm:pt modelId="{AA87FD98-ECFE-4DB4-8DF3-C7D35CB535B8}" type="pres">
      <dgm:prSet presAssocID="{3C56E260-C1E4-4674-B2A5-925304A6418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64856DB-CADB-4F01-A969-A844867AAA15}" type="pres">
      <dgm:prSet presAssocID="{3C56E260-C1E4-4674-B2A5-925304A64188}" presName="negativeSpace" presStyleCnt="0"/>
      <dgm:spPr/>
    </dgm:pt>
    <dgm:pt modelId="{97524FFB-6471-40E6-B4F8-32C0FACA3614}" type="pres">
      <dgm:prSet presAssocID="{3C56E260-C1E4-4674-B2A5-925304A64188}" presName="childText" presStyleLbl="conFgAcc1" presStyleIdx="3" presStyleCnt="7">
        <dgm:presLayoutVars>
          <dgm:bulletEnabled val="1"/>
        </dgm:presLayoutVars>
      </dgm:prSet>
      <dgm:spPr/>
    </dgm:pt>
    <dgm:pt modelId="{478CFBBA-C56C-4048-A1B2-91687180C4BA}" type="pres">
      <dgm:prSet presAssocID="{BF73F14E-F97D-4BE3-AA95-521C47EBCB78}" presName="spaceBetweenRectangles" presStyleCnt="0"/>
      <dgm:spPr/>
    </dgm:pt>
    <dgm:pt modelId="{DFA34CE2-55FF-46CD-B637-8C2D3DF731CA}" type="pres">
      <dgm:prSet presAssocID="{C12F307B-752A-47C9-A2B0-895104740051}" presName="parentLin" presStyleCnt="0"/>
      <dgm:spPr/>
    </dgm:pt>
    <dgm:pt modelId="{B5C549BB-B686-41D0-9B11-9DB785EAAAC2}" type="pres">
      <dgm:prSet presAssocID="{C12F307B-752A-47C9-A2B0-895104740051}" presName="parentLeftMargin" presStyleLbl="node1" presStyleIdx="3" presStyleCnt="7"/>
      <dgm:spPr/>
    </dgm:pt>
    <dgm:pt modelId="{FCD70757-8EBD-4569-9A99-F6936C0AF4B4}" type="pres">
      <dgm:prSet presAssocID="{C12F307B-752A-47C9-A2B0-89510474005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6A6CB16-3833-4362-BC3B-82D6B9877B3D}" type="pres">
      <dgm:prSet presAssocID="{C12F307B-752A-47C9-A2B0-895104740051}" presName="negativeSpace" presStyleCnt="0"/>
      <dgm:spPr/>
    </dgm:pt>
    <dgm:pt modelId="{304E428A-49DB-489D-AC5F-5F269B206849}" type="pres">
      <dgm:prSet presAssocID="{C12F307B-752A-47C9-A2B0-895104740051}" presName="childText" presStyleLbl="conFgAcc1" presStyleIdx="4" presStyleCnt="7">
        <dgm:presLayoutVars>
          <dgm:bulletEnabled val="1"/>
        </dgm:presLayoutVars>
      </dgm:prSet>
      <dgm:spPr/>
    </dgm:pt>
    <dgm:pt modelId="{0E9C1019-CB4C-4F72-8399-F3D9DB82296A}" type="pres">
      <dgm:prSet presAssocID="{1582D3DD-6852-4CFE-9C2B-8BC99094C951}" presName="spaceBetweenRectangles" presStyleCnt="0"/>
      <dgm:spPr/>
    </dgm:pt>
    <dgm:pt modelId="{9212DD8B-DA92-42E3-9DB5-49577CA2C4CA}" type="pres">
      <dgm:prSet presAssocID="{5076F8EC-5549-4138-981E-090122B082B6}" presName="parentLin" presStyleCnt="0"/>
      <dgm:spPr/>
    </dgm:pt>
    <dgm:pt modelId="{AD98D40A-CE49-4FC9-B907-0C732F2450A8}" type="pres">
      <dgm:prSet presAssocID="{5076F8EC-5549-4138-981E-090122B082B6}" presName="parentLeftMargin" presStyleLbl="node1" presStyleIdx="4" presStyleCnt="7"/>
      <dgm:spPr/>
    </dgm:pt>
    <dgm:pt modelId="{6832CE01-8BDE-43E2-B79F-4CD1434C8AB9}" type="pres">
      <dgm:prSet presAssocID="{5076F8EC-5549-4138-981E-090122B082B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5A3D8A7-02AD-4FC6-93F6-4AB57955A953}" type="pres">
      <dgm:prSet presAssocID="{5076F8EC-5549-4138-981E-090122B082B6}" presName="negativeSpace" presStyleCnt="0"/>
      <dgm:spPr/>
    </dgm:pt>
    <dgm:pt modelId="{4CC5B598-45C1-477A-A423-14928842CC81}" type="pres">
      <dgm:prSet presAssocID="{5076F8EC-5549-4138-981E-090122B082B6}" presName="childText" presStyleLbl="conFgAcc1" presStyleIdx="5" presStyleCnt="7">
        <dgm:presLayoutVars>
          <dgm:bulletEnabled val="1"/>
        </dgm:presLayoutVars>
      </dgm:prSet>
      <dgm:spPr/>
    </dgm:pt>
    <dgm:pt modelId="{ACCD778E-9D18-4D54-99CD-EA9C58AB7308}" type="pres">
      <dgm:prSet presAssocID="{530D44D6-59DF-44DB-B692-2B483570720C}" presName="spaceBetweenRectangles" presStyleCnt="0"/>
      <dgm:spPr/>
    </dgm:pt>
    <dgm:pt modelId="{437A0D76-E702-49AD-BAC3-F988600A3AC3}" type="pres">
      <dgm:prSet presAssocID="{AA61D4C6-B1FD-49CB-9C9E-4A629F0FA46E}" presName="parentLin" presStyleCnt="0"/>
      <dgm:spPr/>
    </dgm:pt>
    <dgm:pt modelId="{572F6AFD-2F80-4637-B606-35CF48CAF217}" type="pres">
      <dgm:prSet presAssocID="{AA61D4C6-B1FD-49CB-9C9E-4A629F0FA46E}" presName="parentLeftMargin" presStyleLbl="node1" presStyleIdx="5" presStyleCnt="7"/>
      <dgm:spPr/>
    </dgm:pt>
    <dgm:pt modelId="{BDCECD1F-BDFE-43A1-9353-B64F6628A22C}" type="pres">
      <dgm:prSet presAssocID="{AA61D4C6-B1FD-49CB-9C9E-4A629F0FA46E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ADECE115-0D21-4F21-8122-67830D8DB433}" type="pres">
      <dgm:prSet presAssocID="{AA61D4C6-B1FD-49CB-9C9E-4A629F0FA46E}" presName="negativeSpace" presStyleCnt="0"/>
      <dgm:spPr/>
    </dgm:pt>
    <dgm:pt modelId="{4A1E9B56-0A09-43A2-A956-4D67B1875ECB}" type="pres">
      <dgm:prSet presAssocID="{AA61D4C6-B1FD-49CB-9C9E-4A629F0FA46E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3ED489D-8E02-46FC-A8E0-E1C73D1136BD}" type="presOf" srcId="{AA61D4C6-B1FD-49CB-9C9E-4A629F0FA46E}" destId="{BDCECD1F-BDFE-43A1-9353-B64F6628A22C}" srcOrd="1" destOrd="0" presId="urn:microsoft.com/office/officeart/2005/8/layout/list1"/>
    <dgm:cxn modelId="{3D5657A1-8DC9-419B-A9D3-E241BB794086}" type="presOf" srcId="{3C56E260-C1E4-4674-B2A5-925304A64188}" destId="{AA87FD98-ECFE-4DB4-8DF3-C7D35CB535B8}" srcOrd="1" destOrd="0" presId="urn:microsoft.com/office/officeart/2005/8/layout/list1"/>
    <dgm:cxn modelId="{9950B6A3-4B55-48FC-BE08-EDB8A886D913}" srcId="{C967CD72-7803-442D-974E-24D780C1C80D}" destId="{C12F307B-752A-47C9-A2B0-895104740051}" srcOrd="4" destOrd="0" parTransId="{F007B229-0238-4134-98F1-A9D019B88278}" sibTransId="{1582D3DD-6852-4CFE-9C2B-8BC99094C951}"/>
    <dgm:cxn modelId="{29E5A9C4-3A5E-4ACB-9B69-58A28E9AA966}" srcId="{C967CD72-7803-442D-974E-24D780C1C80D}" destId="{AA61D4C6-B1FD-49CB-9C9E-4A629F0FA46E}" srcOrd="6" destOrd="0" parTransId="{F3D36E8B-5951-4E60-8AEE-57F91C2EE0E2}" sibTransId="{1973337F-3B57-4D2D-8C00-B3017DCC8DC5}"/>
    <dgm:cxn modelId="{9BBCC607-79D0-48AF-A6DA-CA370999E756}" srcId="{C967CD72-7803-442D-974E-24D780C1C80D}" destId="{448B5CEA-B392-4D59-B3C4-20B88196A50A}" srcOrd="1" destOrd="0" parTransId="{4434D44B-525E-4135-BA68-BC86A8C0C593}" sibTransId="{11F8DD8A-AF9D-445F-9722-965FD1F29A6A}"/>
    <dgm:cxn modelId="{387FD04F-CCF0-4959-B5CB-8761F5EC9EF7}" type="presOf" srcId="{448B5CEA-B392-4D59-B3C4-20B88196A50A}" destId="{8FC0276D-8EDE-44AD-ACB9-9E03B1D67EC9}" srcOrd="1" destOrd="0" presId="urn:microsoft.com/office/officeart/2005/8/layout/list1"/>
    <dgm:cxn modelId="{91BD93F8-27D4-43D7-9878-ED032AE590E4}" type="presOf" srcId="{C12F307B-752A-47C9-A2B0-895104740051}" destId="{B5C549BB-B686-41D0-9B11-9DB785EAAAC2}" srcOrd="0" destOrd="0" presId="urn:microsoft.com/office/officeart/2005/8/layout/list1"/>
    <dgm:cxn modelId="{E941EE28-77F1-4F1E-8F38-C531E3A74A3B}" type="presOf" srcId="{3C56E260-C1E4-4674-B2A5-925304A64188}" destId="{4F09F63F-BEC3-4618-85C0-96F57AB7EEB0}" srcOrd="0" destOrd="0" presId="urn:microsoft.com/office/officeart/2005/8/layout/list1"/>
    <dgm:cxn modelId="{3C2BA7C3-1260-41A3-955E-6E53B36B072F}" type="presOf" srcId="{C12F307B-752A-47C9-A2B0-895104740051}" destId="{FCD70757-8EBD-4569-9A99-F6936C0AF4B4}" srcOrd="1" destOrd="0" presId="urn:microsoft.com/office/officeart/2005/8/layout/list1"/>
    <dgm:cxn modelId="{0E92A7D2-F2CC-46F2-BED9-228A252AE444}" type="presOf" srcId="{A5C10648-7F09-4710-948C-02EF77D6301C}" destId="{E9E72054-B474-424D-89BE-34C8D4A5D239}" srcOrd="1" destOrd="0" presId="urn:microsoft.com/office/officeart/2005/8/layout/list1"/>
    <dgm:cxn modelId="{DE84F851-8199-413C-ABAD-124300D7F2EB}" type="presOf" srcId="{AA61D4C6-B1FD-49CB-9C9E-4A629F0FA46E}" destId="{572F6AFD-2F80-4637-B606-35CF48CAF217}" srcOrd="0" destOrd="0" presId="urn:microsoft.com/office/officeart/2005/8/layout/list1"/>
    <dgm:cxn modelId="{3BABE7A0-F12A-4442-9B7D-2BAA424E99F4}" srcId="{C967CD72-7803-442D-974E-24D780C1C80D}" destId="{5076F8EC-5549-4138-981E-090122B082B6}" srcOrd="5" destOrd="0" parTransId="{AF2C3410-F856-4E29-8448-6F08834AA0BE}" sibTransId="{530D44D6-59DF-44DB-B692-2B483570720C}"/>
    <dgm:cxn modelId="{BFC2D586-692A-442E-827A-10129D99333C}" type="presOf" srcId="{A52AFA57-4146-4045-9A2B-38A3211FF669}" destId="{7A1DB733-3BD0-412A-9C8E-E4EFC56B13ED}" srcOrd="1" destOrd="0" presId="urn:microsoft.com/office/officeart/2005/8/layout/list1"/>
    <dgm:cxn modelId="{9D10CAD8-2BB3-49F9-ACDF-DB86DB632D47}" srcId="{C967CD72-7803-442D-974E-24D780C1C80D}" destId="{A5C10648-7F09-4710-948C-02EF77D6301C}" srcOrd="2" destOrd="0" parTransId="{C7A895BE-7692-4A7C-BC0B-329A1638B09A}" sibTransId="{F1DE8115-A4C4-42D1-B5C8-E3A008AEAAEE}"/>
    <dgm:cxn modelId="{817D54F9-3E48-45F1-8A36-E7E5D8FC6DDB}" srcId="{C967CD72-7803-442D-974E-24D780C1C80D}" destId="{3C56E260-C1E4-4674-B2A5-925304A64188}" srcOrd="3" destOrd="0" parTransId="{C689C4E8-715B-4E2E-A8B3-88D681BE5CD9}" sibTransId="{BF73F14E-F97D-4BE3-AA95-521C47EBCB78}"/>
    <dgm:cxn modelId="{B3D69187-2079-4F94-B255-9B7BE5A5F8D9}" type="presOf" srcId="{448B5CEA-B392-4D59-B3C4-20B88196A50A}" destId="{F34E4720-8F26-413C-8681-52308C75C940}" srcOrd="0" destOrd="0" presId="urn:microsoft.com/office/officeart/2005/8/layout/list1"/>
    <dgm:cxn modelId="{D8682811-4D16-442A-BDEC-D72D58C87720}" srcId="{C967CD72-7803-442D-974E-24D780C1C80D}" destId="{A52AFA57-4146-4045-9A2B-38A3211FF669}" srcOrd="0" destOrd="0" parTransId="{D17013FA-02FD-44CE-B12B-17DD7A7773BD}" sibTransId="{361EB5DA-2616-4181-ABC2-14F2F3291D31}"/>
    <dgm:cxn modelId="{C9EF2D75-205B-4CEC-AD27-0F53669ECC9A}" type="presOf" srcId="{A5C10648-7F09-4710-948C-02EF77D6301C}" destId="{CA4658D1-5A9F-4F37-8EDA-11A4C7CBB4DA}" srcOrd="0" destOrd="0" presId="urn:microsoft.com/office/officeart/2005/8/layout/list1"/>
    <dgm:cxn modelId="{A325152F-B14E-4456-88DB-09FA3811048E}" type="presOf" srcId="{C967CD72-7803-442D-974E-24D780C1C80D}" destId="{7DA22B44-CFD4-4646-B75E-5B7C044B6878}" srcOrd="0" destOrd="0" presId="urn:microsoft.com/office/officeart/2005/8/layout/list1"/>
    <dgm:cxn modelId="{DD5391E6-2954-4C49-8D7A-34254252919D}" type="presOf" srcId="{A52AFA57-4146-4045-9A2B-38A3211FF669}" destId="{20CDA007-F97B-4B92-A8F0-4136DC189A3A}" srcOrd="0" destOrd="0" presId="urn:microsoft.com/office/officeart/2005/8/layout/list1"/>
    <dgm:cxn modelId="{06E780CE-73EC-4B16-9858-2FDC7BE4CC28}" type="presOf" srcId="{5076F8EC-5549-4138-981E-090122B082B6}" destId="{6832CE01-8BDE-43E2-B79F-4CD1434C8AB9}" srcOrd="1" destOrd="0" presId="urn:microsoft.com/office/officeart/2005/8/layout/list1"/>
    <dgm:cxn modelId="{BECE7AE8-F248-4F6D-9390-8408955D083D}" type="presOf" srcId="{5076F8EC-5549-4138-981E-090122B082B6}" destId="{AD98D40A-CE49-4FC9-B907-0C732F2450A8}" srcOrd="0" destOrd="0" presId="urn:microsoft.com/office/officeart/2005/8/layout/list1"/>
    <dgm:cxn modelId="{1869ED5C-2BE6-4342-979A-177E78483F21}" type="presParOf" srcId="{7DA22B44-CFD4-4646-B75E-5B7C044B6878}" destId="{83980122-9645-44AF-8991-8F7F777B0FE2}" srcOrd="0" destOrd="0" presId="urn:microsoft.com/office/officeart/2005/8/layout/list1"/>
    <dgm:cxn modelId="{60AC8B59-BE43-499C-9271-A3E98A685044}" type="presParOf" srcId="{83980122-9645-44AF-8991-8F7F777B0FE2}" destId="{20CDA007-F97B-4B92-A8F0-4136DC189A3A}" srcOrd="0" destOrd="0" presId="urn:microsoft.com/office/officeart/2005/8/layout/list1"/>
    <dgm:cxn modelId="{5888F401-D6CB-458E-BF07-1E531A4EB39A}" type="presParOf" srcId="{83980122-9645-44AF-8991-8F7F777B0FE2}" destId="{7A1DB733-3BD0-412A-9C8E-E4EFC56B13ED}" srcOrd="1" destOrd="0" presId="urn:microsoft.com/office/officeart/2005/8/layout/list1"/>
    <dgm:cxn modelId="{E8A6CD87-5B5D-4938-9899-7BE84CED65EB}" type="presParOf" srcId="{7DA22B44-CFD4-4646-B75E-5B7C044B6878}" destId="{ADB29C9E-9942-4AF2-8D1B-F67DEC2D5B25}" srcOrd="1" destOrd="0" presId="urn:microsoft.com/office/officeart/2005/8/layout/list1"/>
    <dgm:cxn modelId="{DEACC69D-E9CA-4F13-B7DE-CB1478792990}" type="presParOf" srcId="{7DA22B44-CFD4-4646-B75E-5B7C044B6878}" destId="{44EA55F6-C132-4B3D-AF4A-10CCB1341B0A}" srcOrd="2" destOrd="0" presId="urn:microsoft.com/office/officeart/2005/8/layout/list1"/>
    <dgm:cxn modelId="{D1966CA7-8BC2-4DA3-9676-BCAFA0CE7A4E}" type="presParOf" srcId="{7DA22B44-CFD4-4646-B75E-5B7C044B6878}" destId="{87DD196F-CA94-44BF-9FB4-1389BCE9FF68}" srcOrd="3" destOrd="0" presId="urn:microsoft.com/office/officeart/2005/8/layout/list1"/>
    <dgm:cxn modelId="{CAFB8AE9-7A95-4497-B85D-16C09B7A4C31}" type="presParOf" srcId="{7DA22B44-CFD4-4646-B75E-5B7C044B6878}" destId="{71FB40D0-128E-40F4-A5C6-4BC88E0A5361}" srcOrd="4" destOrd="0" presId="urn:microsoft.com/office/officeart/2005/8/layout/list1"/>
    <dgm:cxn modelId="{9B32B11E-960E-4B07-B4D7-CE21904DDE25}" type="presParOf" srcId="{71FB40D0-128E-40F4-A5C6-4BC88E0A5361}" destId="{F34E4720-8F26-413C-8681-52308C75C940}" srcOrd="0" destOrd="0" presId="urn:microsoft.com/office/officeart/2005/8/layout/list1"/>
    <dgm:cxn modelId="{4AE8ECE5-63DC-4BB2-BFA1-003F83CB9DFA}" type="presParOf" srcId="{71FB40D0-128E-40F4-A5C6-4BC88E0A5361}" destId="{8FC0276D-8EDE-44AD-ACB9-9E03B1D67EC9}" srcOrd="1" destOrd="0" presId="urn:microsoft.com/office/officeart/2005/8/layout/list1"/>
    <dgm:cxn modelId="{4732D55E-40BE-4C0F-A90D-F611A72407FD}" type="presParOf" srcId="{7DA22B44-CFD4-4646-B75E-5B7C044B6878}" destId="{DB962046-7C60-402E-A3A0-4454BFBF62EB}" srcOrd="5" destOrd="0" presId="urn:microsoft.com/office/officeart/2005/8/layout/list1"/>
    <dgm:cxn modelId="{9591F180-EACB-4621-9D7B-64FD63F83992}" type="presParOf" srcId="{7DA22B44-CFD4-4646-B75E-5B7C044B6878}" destId="{78DF2FF7-6669-401C-822B-EC10E320879A}" srcOrd="6" destOrd="0" presId="urn:microsoft.com/office/officeart/2005/8/layout/list1"/>
    <dgm:cxn modelId="{7284620C-0EE8-4CA3-BEC0-9209617DF208}" type="presParOf" srcId="{7DA22B44-CFD4-4646-B75E-5B7C044B6878}" destId="{3DA50C30-5171-48EC-AC46-B99D6303DB1A}" srcOrd="7" destOrd="0" presId="urn:microsoft.com/office/officeart/2005/8/layout/list1"/>
    <dgm:cxn modelId="{988B24FB-53C7-4321-92B6-BCB4B292DFBB}" type="presParOf" srcId="{7DA22B44-CFD4-4646-B75E-5B7C044B6878}" destId="{0C5230E5-770B-43BA-AFB0-CB3673F68338}" srcOrd="8" destOrd="0" presId="urn:microsoft.com/office/officeart/2005/8/layout/list1"/>
    <dgm:cxn modelId="{B072B7E2-A4A3-48F3-8C60-DAB243A8020B}" type="presParOf" srcId="{0C5230E5-770B-43BA-AFB0-CB3673F68338}" destId="{CA4658D1-5A9F-4F37-8EDA-11A4C7CBB4DA}" srcOrd="0" destOrd="0" presId="urn:microsoft.com/office/officeart/2005/8/layout/list1"/>
    <dgm:cxn modelId="{58CF1730-4C81-47D1-A555-094820D80EC7}" type="presParOf" srcId="{0C5230E5-770B-43BA-AFB0-CB3673F68338}" destId="{E9E72054-B474-424D-89BE-34C8D4A5D239}" srcOrd="1" destOrd="0" presId="urn:microsoft.com/office/officeart/2005/8/layout/list1"/>
    <dgm:cxn modelId="{87CD7E31-CE3C-4E3D-85DC-F1878FE3233E}" type="presParOf" srcId="{7DA22B44-CFD4-4646-B75E-5B7C044B6878}" destId="{50ACB4CF-C036-4920-BB1C-031E883949EB}" srcOrd="9" destOrd="0" presId="urn:microsoft.com/office/officeart/2005/8/layout/list1"/>
    <dgm:cxn modelId="{500F61F3-937D-4640-8A76-EDB2BB5C43DA}" type="presParOf" srcId="{7DA22B44-CFD4-4646-B75E-5B7C044B6878}" destId="{0D2AF56B-6BE4-41E5-8612-8FAA5792C5A4}" srcOrd="10" destOrd="0" presId="urn:microsoft.com/office/officeart/2005/8/layout/list1"/>
    <dgm:cxn modelId="{F7C54707-A693-4D03-AC53-BA042E57C300}" type="presParOf" srcId="{7DA22B44-CFD4-4646-B75E-5B7C044B6878}" destId="{6EE30273-05F4-4973-B12A-8492A555F11F}" srcOrd="11" destOrd="0" presId="urn:microsoft.com/office/officeart/2005/8/layout/list1"/>
    <dgm:cxn modelId="{30409D09-92FB-41EC-BA83-A5456051E94E}" type="presParOf" srcId="{7DA22B44-CFD4-4646-B75E-5B7C044B6878}" destId="{04E0F011-5F0B-493B-B095-EC1D602FFE73}" srcOrd="12" destOrd="0" presId="urn:microsoft.com/office/officeart/2005/8/layout/list1"/>
    <dgm:cxn modelId="{F7F79DB7-E48D-4581-BD31-4789AAA6C972}" type="presParOf" srcId="{04E0F011-5F0B-493B-B095-EC1D602FFE73}" destId="{4F09F63F-BEC3-4618-85C0-96F57AB7EEB0}" srcOrd="0" destOrd="0" presId="urn:microsoft.com/office/officeart/2005/8/layout/list1"/>
    <dgm:cxn modelId="{103B98D5-40DC-49BE-95F1-27BE3CFF64A8}" type="presParOf" srcId="{04E0F011-5F0B-493B-B095-EC1D602FFE73}" destId="{AA87FD98-ECFE-4DB4-8DF3-C7D35CB535B8}" srcOrd="1" destOrd="0" presId="urn:microsoft.com/office/officeart/2005/8/layout/list1"/>
    <dgm:cxn modelId="{B993E654-131C-40D9-BB56-962F5654A5F2}" type="presParOf" srcId="{7DA22B44-CFD4-4646-B75E-5B7C044B6878}" destId="{964856DB-CADB-4F01-A969-A844867AAA15}" srcOrd="13" destOrd="0" presId="urn:microsoft.com/office/officeart/2005/8/layout/list1"/>
    <dgm:cxn modelId="{C24EA9D1-249B-46AD-993E-7A99C6695017}" type="presParOf" srcId="{7DA22B44-CFD4-4646-B75E-5B7C044B6878}" destId="{97524FFB-6471-40E6-B4F8-32C0FACA3614}" srcOrd="14" destOrd="0" presId="urn:microsoft.com/office/officeart/2005/8/layout/list1"/>
    <dgm:cxn modelId="{54AC4894-4853-4B66-8250-8B91A7CA9B05}" type="presParOf" srcId="{7DA22B44-CFD4-4646-B75E-5B7C044B6878}" destId="{478CFBBA-C56C-4048-A1B2-91687180C4BA}" srcOrd="15" destOrd="0" presId="urn:microsoft.com/office/officeart/2005/8/layout/list1"/>
    <dgm:cxn modelId="{A89F0F53-A02C-4174-BEF8-0F1952EEA283}" type="presParOf" srcId="{7DA22B44-CFD4-4646-B75E-5B7C044B6878}" destId="{DFA34CE2-55FF-46CD-B637-8C2D3DF731CA}" srcOrd="16" destOrd="0" presId="urn:microsoft.com/office/officeart/2005/8/layout/list1"/>
    <dgm:cxn modelId="{A118B306-6F08-4D32-ACDD-8783DC41A228}" type="presParOf" srcId="{DFA34CE2-55FF-46CD-B637-8C2D3DF731CA}" destId="{B5C549BB-B686-41D0-9B11-9DB785EAAAC2}" srcOrd="0" destOrd="0" presId="urn:microsoft.com/office/officeart/2005/8/layout/list1"/>
    <dgm:cxn modelId="{F2EBA29D-F985-4B68-B2BA-75C28573C680}" type="presParOf" srcId="{DFA34CE2-55FF-46CD-B637-8C2D3DF731CA}" destId="{FCD70757-8EBD-4569-9A99-F6936C0AF4B4}" srcOrd="1" destOrd="0" presId="urn:microsoft.com/office/officeart/2005/8/layout/list1"/>
    <dgm:cxn modelId="{113BB05C-5D80-454F-906E-61D8C3CDFCCF}" type="presParOf" srcId="{7DA22B44-CFD4-4646-B75E-5B7C044B6878}" destId="{46A6CB16-3833-4362-BC3B-82D6B9877B3D}" srcOrd="17" destOrd="0" presId="urn:microsoft.com/office/officeart/2005/8/layout/list1"/>
    <dgm:cxn modelId="{362EA0DA-5DC8-4504-B311-266CD2D10FE9}" type="presParOf" srcId="{7DA22B44-CFD4-4646-B75E-5B7C044B6878}" destId="{304E428A-49DB-489D-AC5F-5F269B206849}" srcOrd="18" destOrd="0" presId="urn:microsoft.com/office/officeart/2005/8/layout/list1"/>
    <dgm:cxn modelId="{B331C299-30C0-4C7A-B7B2-E3C676073A9A}" type="presParOf" srcId="{7DA22B44-CFD4-4646-B75E-5B7C044B6878}" destId="{0E9C1019-CB4C-4F72-8399-F3D9DB82296A}" srcOrd="19" destOrd="0" presId="urn:microsoft.com/office/officeart/2005/8/layout/list1"/>
    <dgm:cxn modelId="{BFD5C3F3-676A-4127-A6A6-81DE02BBAE7E}" type="presParOf" srcId="{7DA22B44-CFD4-4646-B75E-5B7C044B6878}" destId="{9212DD8B-DA92-42E3-9DB5-49577CA2C4CA}" srcOrd="20" destOrd="0" presId="urn:microsoft.com/office/officeart/2005/8/layout/list1"/>
    <dgm:cxn modelId="{2FACF2F9-8EAC-4678-B412-501CBD03AEBE}" type="presParOf" srcId="{9212DD8B-DA92-42E3-9DB5-49577CA2C4CA}" destId="{AD98D40A-CE49-4FC9-B907-0C732F2450A8}" srcOrd="0" destOrd="0" presId="urn:microsoft.com/office/officeart/2005/8/layout/list1"/>
    <dgm:cxn modelId="{5CD0DFB3-FC64-4CE9-B723-B5E98810D539}" type="presParOf" srcId="{9212DD8B-DA92-42E3-9DB5-49577CA2C4CA}" destId="{6832CE01-8BDE-43E2-B79F-4CD1434C8AB9}" srcOrd="1" destOrd="0" presId="urn:microsoft.com/office/officeart/2005/8/layout/list1"/>
    <dgm:cxn modelId="{281C2205-1E39-49EE-AF58-7DB530E9DE80}" type="presParOf" srcId="{7DA22B44-CFD4-4646-B75E-5B7C044B6878}" destId="{05A3D8A7-02AD-4FC6-93F6-4AB57955A953}" srcOrd="21" destOrd="0" presId="urn:microsoft.com/office/officeart/2005/8/layout/list1"/>
    <dgm:cxn modelId="{3C6E297F-ADAD-41D6-92F2-CC267DF44911}" type="presParOf" srcId="{7DA22B44-CFD4-4646-B75E-5B7C044B6878}" destId="{4CC5B598-45C1-477A-A423-14928842CC81}" srcOrd="22" destOrd="0" presId="urn:microsoft.com/office/officeart/2005/8/layout/list1"/>
    <dgm:cxn modelId="{3674827E-0806-49FC-82B1-E417FC8C31DA}" type="presParOf" srcId="{7DA22B44-CFD4-4646-B75E-5B7C044B6878}" destId="{ACCD778E-9D18-4D54-99CD-EA9C58AB7308}" srcOrd="23" destOrd="0" presId="urn:microsoft.com/office/officeart/2005/8/layout/list1"/>
    <dgm:cxn modelId="{0639CC03-FADC-4F03-A049-40A0466CD23A}" type="presParOf" srcId="{7DA22B44-CFD4-4646-B75E-5B7C044B6878}" destId="{437A0D76-E702-49AD-BAC3-F988600A3AC3}" srcOrd="24" destOrd="0" presId="urn:microsoft.com/office/officeart/2005/8/layout/list1"/>
    <dgm:cxn modelId="{BBEFA912-55A5-4C44-BBA8-1216B03BE186}" type="presParOf" srcId="{437A0D76-E702-49AD-BAC3-F988600A3AC3}" destId="{572F6AFD-2F80-4637-B606-35CF48CAF217}" srcOrd="0" destOrd="0" presId="urn:microsoft.com/office/officeart/2005/8/layout/list1"/>
    <dgm:cxn modelId="{57FB524F-AFDA-4A52-84C9-800BC4FE953B}" type="presParOf" srcId="{437A0D76-E702-49AD-BAC3-F988600A3AC3}" destId="{BDCECD1F-BDFE-43A1-9353-B64F6628A22C}" srcOrd="1" destOrd="0" presId="urn:microsoft.com/office/officeart/2005/8/layout/list1"/>
    <dgm:cxn modelId="{BBDC6497-3180-4A04-A840-329BE7722D38}" type="presParOf" srcId="{7DA22B44-CFD4-4646-B75E-5B7C044B6878}" destId="{ADECE115-0D21-4F21-8122-67830D8DB433}" srcOrd="25" destOrd="0" presId="urn:microsoft.com/office/officeart/2005/8/layout/list1"/>
    <dgm:cxn modelId="{DAC8A066-8EC8-462E-B0FD-052341444812}" type="presParOf" srcId="{7DA22B44-CFD4-4646-B75E-5B7C044B6878}" destId="{4A1E9B56-0A09-43A2-A956-4D67B1875EC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6CE05-7677-4AAB-83CE-F98AA05FCD2C}">
      <dsp:nvSpPr>
        <dsp:cNvPr id="0" name=""/>
        <dsp:cNvSpPr/>
      </dsp:nvSpPr>
      <dsp:spPr>
        <a:xfrm>
          <a:off x="0" y="0"/>
          <a:ext cx="2615924" cy="351829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57270-C51C-4EF7-96FC-718A3AE99DDB}">
      <dsp:nvSpPr>
        <dsp:cNvPr id="0" name=""/>
        <dsp:cNvSpPr/>
      </dsp:nvSpPr>
      <dsp:spPr>
        <a:xfrm>
          <a:off x="1307962" y="352173"/>
          <a:ext cx="1700350" cy="1250644"/>
        </a:xfrm>
        <a:prstGeom prst="roundRect">
          <a:avLst/>
        </a:prstGeom>
        <a:solidFill>
          <a:schemeClr val="accent2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Company background</a:t>
          </a:r>
        </a:p>
      </dsp:txBody>
      <dsp:txXfrm>
        <a:off x="1369013" y="413224"/>
        <a:ext cx="1578248" cy="1128542"/>
      </dsp:txXfrm>
    </dsp:sp>
    <dsp:sp modelId="{E5EB7A37-CEB0-483A-8C19-6225244C0DB0}">
      <dsp:nvSpPr>
        <dsp:cNvPr id="0" name=""/>
        <dsp:cNvSpPr/>
      </dsp:nvSpPr>
      <dsp:spPr>
        <a:xfrm>
          <a:off x="1307962" y="1759148"/>
          <a:ext cx="1700350" cy="1250644"/>
        </a:xfrm>
        <a:prstGeom prst="roundRect">
          <a:avLst/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Company business objective</a:t>
          </a:r>
        </a:p>
      </dsp:txBody>
      <dsp:txXfrm>
        <a:off x="1369013" y="1820199"/>
        <a:ext cx="1578248" cy="1128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A55F6-C132-4B3D-AF4A-10CCB1341B0A}">
      <dsp:nvSpPr>
        <dsp:cNvPr id="0" name=""/>
        <dsp:cNvSpPr/>
      </dsp:nvSpPr>
      <dsp:spPr>
        <a:xfrm>
          <a:off x="0" y="285599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DB733-3BD0-412A-9C8E-E4EFC56B13ED}">
      <dsp:nvSpPr>
        <dsp:cNvPr id="0" name=""/>
        <dsp:cNvSpPr/>
      </dsp:nvSpPr>
      <dsp:spPr>
        <a:xfrm>
          <a:off x="411480" y="108479"/>
          <a:ext cx="5760720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 Understanding and Data Understanding</a:t>
          </a:r>
        </a:p>
      </dsp:txBody>
      <dsp:txXfrm>
        <a:off x="428773" y="125772"/>
        <a:ext cx="5726134" cy="319654"/>
      </dsp:txXfrm>
    </dsp:sp>
    <dsp:sp modelId="{78DF2FF7-6669-401C-822B-EC10E320879A}">
      <dsp:nvSpPr>
        <dsp:cNvPr id="0" name=""/>
        <dsp:cNvSpPr/>
      </dsp:nvSpPr>
      <dsp:spPr>
        <a:xfrm>
          <a:off x="0" y="829919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183574"/>
              <a:satOff val="706"/>
              <a:lumOff val="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0276D-8EDE-44AD-ACB9-9E03B1D67EC9}">
      <dsp:nvSpPr>
        <dsp:cNvPr id="0" name=""/>
        <dsp:cNvSpPr/>
      </dsp:nvSpPr>
      <dsp:spPr>
        <a:xfrm>
          <a:off x="411480" y="652799"/>
          <a:ext cx="5760720" cy="354240"/>
        </a:xfrm>
        <a:prstGeom prst="roundRect">
          <a:avLst/>
        </a:prstGeom>
        <a:solidFill>
          <a:schemeClr val="accent3">
            <a:hueOff val="183574"/>
            <a:satOff val="706"/>
            <a:lumOff val="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Cleansing and Preparation</a:t>
          </a:r>
        </a:p>
      </dsp:txBody>
      <dsp:txXfrm>
        <a:off x="428773" y="670092"/>
        <a:ext cx="5726134" cy="319654"/>
      </dsp:txXfrm>
    </dsp:sp>
    <dsp:sp modelId="{0D2AF56B-6BE4-41E5-8612-8FAA5792C5A4}">
      <dsp:nvSpPr>
        <dsp:cNvPr id="0" name=""/>
        <dsp:cNvSpPr/>
      </dsp:nvSpPr>
      <dsp:spPr>
        <a:xfrm>
          <a:off x="0" y="1374239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67148"/>
              <a:satOff val="1411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72054-B474-424D-89BE-34C8D4A5D239}">
      <dsp:nvSpPr>
        <dsp:cNvPr id="0" name=""/>
        <dsp:cNvSpPr/>
      </dsp:nvSpPr>
      <dsp:spPr>
        <a:xfrm>
          <a:off x="411480" y="1197119"/>
          <a:ext cx="5760720" cy="354240"/>
        </a:xfrm>
        <a:prstGeom prst="roundRect">
          <a:avLst/>
        </a:prstGeom>
        <a:solidFill>
          <a:schemeClr val="accent3">
            <a:hueOff val="367148"/>
            <a:satOff val="1411"/>
            <a:lumOff val="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Converting the data to Transactions format and plotting</a:t>
          </a:r>
        </a:p>
      </dsp:txBody>
      <dsp:txXfrm>
        <a:off x="428773" y="1214412"/>
        <a:ext cx="5726134" cy="319654"/>
      </dsp:txXfrm>
    </dsp:sp>
    <dsp:sp modelId="{97524FFB-6471-40E6-B4F8-32C0FACA3614}">
      <dsp:nvSpPr>
        <dsp:cNvPr id="0" name=""/>
        <dsp:cNvSpPr/>
      </dsp:nvSpPr>
      <dsp:spPr>
        <a:xfrm>
          <a:off x="0" y="1918559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550722"/>
              <a:satOff val="2117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7FD98-ECFE-4DB4-8DF3-C7D35CB535B8}">
      <dsp:nvSpPr>
        <dsp:cNvPr id="0" name=""/>
        <dsp:cNvSpPr/>
      </dsp:nvSpPr>
      <dsp:spPr>
        <a:xfrm>
          <a:off x="411480" y="1741439"/>
          <a:ext cx="5760720" cy="354240"/>
        </a:xfrm>
        <a:prstGeom prst="roundRect">
          <a:avLst/>
        </a:prstGeom>
        <a:solidFill>
          <a:schemeClr val="accent3">
            <a:hueOff val="550722"/>
            <a:satOff val="2117"/>
            <a:lumOff val="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Optimizing the Support &amp; Confidence for creating rules </a:t>
          </a:r>
        </a:p>
      </dsp:txBody>
      <dsp:txXfrm>
        <a:off x="428773" y="1758732"/>
        <a:ext cx="5726134" cy="319654"/>
      </dsp:txXfrm>
    </dsp:sp>
    <dsp:sp modelId="{304E428A-49DB-489D-AC5F-5F269B206849}">
      <dsp:nvSpPr>
        <dsp:cNvPr id="0" name=""/>
        <dsp:cNvSpPr/>
      </dsp:nvSpPr>
      <dsp:spPr>
        <a:xfrm>
          <a:off x="0" y="2462879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734297"/>
              <a:satOff val="2823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70757-8EBD-4569-9A99-F6936C0AF4B4}">
      <dsp:nvSpPr>
        <dsp:cNvPr id="0" name=""/>
        <dsp:cNvSpPr/>
      </dsp:nvSpPr>
      <dsp:spPr>
        <a:xfrm>
          <a:off x="411480" y="2285759"/>
          <a:ext cx="5760720" cy="354240"/>
        </a:xfrm>
        <a:prstGeom prst="roundRect">
          <a:avLst/>
        </a:prstGeom>
        <a:solidFill>
          <a:schemeClr val="accent3">
            <a:hueOff val="734297"/>
            <a:satOff val="2823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Pruning the redundant rules</a:t>
          </a:r>
        </a:p>
      </dsp:txBody>
      <dsp:txXfrm>
        <a:off x="428773" y="2303052"/>
        <a:ext cx="5726134" cy="319654"/>
      </dsp:txXfrm>
    </dsp:sp>
    <dsp:sp modelId="{4CC5B598-45C1-477A-A423-14928842CC81}">
      <dsp:nvSpPr>
        <dsp:cNvPr id="0" name=""/>
        <dsp:cNvSpPr/>
      </dsp:nvSpPr>
      <dsp:spPr>
        <a:xfrm>
          <a:off x="0" y="3007199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917871"/>
              <a:satOff val="3528"/>
              <a:lumOff val="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2CE01-8BDE-43E2-B79F-4CD1434C8AB9}">
      <dsp:nvSpPr>
        <dsp:cNvPr id="0" name=""/>
        <dsp:cNvSpPr/>
      </dsp:nvSpPr>
      <dsp:spPr>
        <a:xfrm>
          <a:off x="411480" y="2830079"/>
          <a:ext cx="5760720" cy="354240"/>
        </a:xfrm>
        <a:prstGeom prst="roundRect">
          <a:avLst/>
        </a:prstGeom>
        <a:solidFill>
          <a:schemeClr val="accent3">
            <a:hueOff val="917871"/>
            <a:satOff val="3528"/>
            <a:lumOff val="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Plotting the pruned rules for analysing business implications</a:t>
          </a:r>
        </a:p>
      </dsp:txBody>
      <dsp:txXfrm>
        <a:off x="428773" y="2847372"/>
        <a:ext cx="5726134" cy="319654"/>
      </dsp:txXfrm>
    </dsp:sp>
    <dsp:sp modelId="{4A1E9B56-0A09-43A2-A956-4D67B1875ECB}">
      <dsp:nvSpPr>
        <dsp:cNvPr id="0" name=""/>
        <dsp:cNvSpPr/>
      </dsp:nvSpPr>
      <dsp:spPr>
        <a:xfrm>
          <a:off x="0" y="3551519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1101445"/>
              <a:satOff val="4234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ECD1F-BDFE-43A1-9353-B64F6628A22C}">
      <dsp:nvSpPr>
        <dsp:cNvPr id="0" name=""/>
        <dsp:cNvSpPr/>
      </dsp:nvSpPr>
      <dsp:spPr>
        <a:xfrm>
          <a:off x="411480" y="3374399"/>
          <a:ext cx="5760720" cy="354240"/>
        </a:xfrm>
        <a:prstGeom prst="roundRect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Recommend related items to a customer </a:t>
          </a:r>
        </a:p>
      </dsp:txBody>
      <dsp:txXfrm>
        <a:off x="428773" y="3391692"/>
        <a:ext cx="572613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0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2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5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91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7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6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1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0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820360" cy="2550877"/>
          </a:xfrm>
        </p:spPr>
        <p:txBody>
          <a:bodyPr/>
          <a:lstStyle/>
          <a:p>
            <a:r>
              <a:rPr lang="en-US" dirty="0"/>
              <a:t>  Association Rule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0600"/>
            <a:ext cx="5917679" cy="861420"/>
          </a:xfrm>
        </p:spPr>
        <p:txBody>
          <a:bodyPr/>
          <a:lstStyle/>
          <a:p>
            <a:r>
              <a:rPr lang="en-IN" dirty="0"/>
              <a:t>G Thulasiram</a:t>
            </a:r>
          </a:p>
          <a:p>
            <a:r>
              <a:rPr lang="en-US" dirty="0"/>
              <a:t>DDA1610215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941135"/>
            <a:ext cx="6800872" cy="709865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u="sng" dirty="0"/>
              <a:t>Recommendations for Business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543874"/>
              </p:ext>
            </p:extLst>
          </p:nvPr>
        </p:nvGraphicFramePr>
        <p:xfrm>
          <a:off x="533400" y="21336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50736631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56406728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Item Purchased by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Recommended for purchase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and 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8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7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Phones and 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Furnishings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4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and 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384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38105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 Binders should be recommended for purchase along with Art, Accessories, Storage, Phone, Furnishings and Paper items </a:t>
            </a:r>
          </a:p>
        </p:txBody>
      </p:sp>
    </p:spTree>
    <p:extLst>
      <p:ext uri="{BB962C8B-B14F-4D97-AF65-F5344CB8AC3E}">
        <p14:creationId xmlns:p14="http://schemas.microsoft.com/office/powerpoint/2010/main" val="154066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65218" cy="3530600"/>
          </a:xfrm>
        </p:spPr>
        <p:txBody>
          <a:bodyPr/>
          <a:lstStyle/>
          <a:p>
            <a:r>
              <a:rPr lang="en-US" sz="2000" dirty="0"/>
              <a:t> Binders, Storage and Art are turning up in most of the rules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Item frequency  of them is also very high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so mining to find some rules without them which will help the business in making more diverse recommendations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5155" y="914400"/>
            <a:ext cx="6343672" cy="709865"/>
          </a:xfrm>
        </p:spPr>
        <p:txBody>
          <a:bodyPr/>
          <a:lstStyle/>
          <a:p>
            <a:pPr algn="ctr"/>
            <a:r>
              <a:rPr lang="en-US" u="sng" dirty="0"/>
              <a:t>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417321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743200" y="914400"/>
            <a:ext cx="4114800" cy="70986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Top 10 Pruned Rules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5744" y="5715000"/>
            <a:ext cx="5652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Top 10 Pruned rules in descending order of lift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66" t="62705" r="48333" b="8498"/>
          <a:stretch/>
        </p:blipFill>
        <p:spPr>
          <a:xfrm>
            <a:off x="595744" y="2438400"/>
            <a:ext cx="812915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0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5105399" cy="41154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31967" y="3244334"/>
            <a:ext cx="3280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Scatter plot of pruned Rules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066800"/>
            <a:ext cx="4310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Scatter plot of pruned Rules</a:t>
            </a:r>
          </a:p>
        </p:txBody>
      </p:sp>
    </p:spTree>
    <p:extLst>
      <p:ext uri="{BB962C8B-B14F-4D97-AF65-F5344CB8AC3E}">
        <p14:creationId xmlns:p14="http://schemas.microsoft.com/office/powerpoint/2010/main" val="281465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0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941135"/>
            <a:ext cx="6800872" cy="709865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u="sng" dirty="0"/>
              <a:t>Recommendations for Business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353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200" dirty="0"/>
              <a:t>Two sets of recommendations are generated for improving the sales of ‘Globalmart’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One set includes most frequently purchased items. These rules will be obvious for the subject matter experts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 A second set of rules are further mined which are not apparent but actionable and will result in increase of sales for ‘Globalmart’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0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941135"/>
            <a:ext cx="6800872" cy="709865"/>
          </a:xfrm>
        </p:spPr>
        <p:txBody>
          <a:bodyPr/>
          <a:lstStyle/>
          <a:p>
            <a:pPr algn="ctr"/>
            <a:r>
              <a:rPr lang="en-US" dirty="0"/>
              <a:t>     </a:t>
            </a:r>
            <a:r>
              <a:rPr lang="en-US" u="sng" dirty="0"/>
              <a:t>First set of Recommendations                   for Business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342540"/>
              </p:ext>
            </p:extLst>
          </p:nvPr>
        </p:nvGraphicFramePr>
        <p:xfrm>
          <a:off x="498764" y="22098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50736631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56406728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Item Purchased by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Recommended for purchase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and 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8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7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Phones and 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Furnishings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4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and Binders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384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38105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 Binders should be recommended for purchase along with Art, Accessories, Storage, Phone, Furnishings and Paper items </a:t>
            </a:r>
          </a:p>
        </p:txBody>
      </p:sp>
    </p:spTree>
    <p:extLst>
      <p:ext uri="{BB962C8B-B14F-4D97-AF65-F5344CB8AC3E}">
        <p14:creationId xmlns:p14="http://schemas.microsoft.com/office/powerpoint/2010/main" val="381418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941135"/>
            <a:ext cx="6800872" cy="709865"/>
          </a:xfrm>
        </p:spPr>
        <p:txBody>
          <a:bodyPr/>
          <a:lstStyle/>
          <a:p>
            <a:pPr algn="ctr"/>
            <a:r>
              <a:rPr lang="en-US" dirty="0"/>
              <a:t>     </a:t>
            </a:r>
            <a:r>
              <a:rPr lang="en-US" u="sng" dirty="0"/>
              <a:t>Actionable</a:t>
            </a:r>
            <a:r>
              <a:rPr lang="en-US" dirty="0"/>
              <a:t> </a:t>
            </a:r>
            <a:r>
              <a:rPr lang="en-US" u="sng" dirty="0"/>
              <a:t>Recommendations for Business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98545"/>
              </p:ext>
            </p:extLst>
          </p:nvPr>
        </p:nvGraphicFramePr>
        <p:xfrm>
          <a:off x="498764" y="22098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50736631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56406728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Item Purchased by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Recommended for purchase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8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Accessories and Furnishings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7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Envelops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Accessories</a:t>
                      </a:r>
                      <a:r>
                        <a:rPr lang="en-US" baseline="0" dirty="0"/>
                        <a:t> and Chairs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4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Fasteners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3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Accessories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and Furnishings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0254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64128" y="5636889"/>
            <a:ext cx="8264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 These rules are not apparent but actionable. This will result in increase of sales for ‘Globalmart’</a:t>
            </a:r>
          </a:p>
        </p:txBody>
      </p:sp>
    </p:spTree>
    <p:extLst>
      <p:ext uri="{BB962C8B-B14F-4D97-AF65-F5344CB8AC3E}">
        <p14:creationId xmlns:p14="http://schemas.microsoft.com/office/powerpoint/2010/main" val="238416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785344"/>
            <a:ext cx="4800600" cy="381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350" b="1" u="sng" dirty="0"/>
          </a:p>
          <a:p>
            <a:pPr marL="0" indent="0">
              <a:buNone/>
            </a:pPr>
            <a:r>
              <a:rPr lang="en-IN" sz="1350" b="1" u="sng" dirty="0"/>
              <a:t>Company Background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400" b="1" dirty="0"/>
              <a:t>‘</a:t>
            </a:r>
            <a:r>
              <a:rPr lang="en-IN" sz="1400" dirty="0"/>
              <a:t>Global Mart’ is an online store that caters to customers from across the globe</a:t>
            </a:r>
          </a:p>
          <a:p>
            <a:pPr marL="0" indent="0">
              <a:buNone/>
            </a:pPr>
            <a:endParaRPr lang="en-IN" sz="1400" b="1" u="sng" dirty="0"/>
          </a:p>
          <a:p>
            <a:pPr marL="0" indent="0">
              <a:buNone/>
            </a:pPr>
            <a:r>
              <a:rPr lang="en-IN" sz="1350" b="1" u="sng" dirty="0"/>
              <a:t>Company Business Objectives</a:t>
            </a:r>
          </a:p>
          <a:p>
            <a:pPr algn="just"/>
            <a:r>
              <a:rPr lang="en-US" sz="1400" dirty="0"/>
              <a:t>To figure out the most frequently occurring combination of the items that are bought together and recommend the related items to a customer</a:t>
            </a:r>
          </a:p>
          <a:p>
            <a:pPr marL="0" indent="0" algn="just">
              <a:buNone/>
            </a:pPr>
            <a:endParaRPr lang="en-US" sz="1050" dirty="0"/>
          </a:p>
          <a:p>
            <a:pPr marL="0" indent="0" algn="just">
              <a:buNone/>
            </a:pPr>
            <a:endParaRPr lang="en-IN" sz="1200" b="1" u="sng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94846176"/>
              </p:ext>
            </p:extLst>
          </p:nvPr>
        </p:nvGraphicFramePr>
        <p:xfrm>
          <a:off x="457202" y="1933578"/>
          <a:ext cx="3008313" cy="3518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100" b="1" u="sng" dirty="0"/>
              <a:t>Problem Solving Methodology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743454"/>
              </p:ext>
            </p:extLst>
          </p:nvPr>
        </p:nvGraphicFramePr>
        <p:xfrm>
          <a:off x="457200" y="2057400"/>
          <a:ext cx="8229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t="45653" r="40833" b="10869"/>
          <a:stretch/>
        </p:blipFill>
        <p:spPr>
          <a:xfrm>
            <a:off x="152400" y="2438400"/>
            <a:ext cx="4648200" cy="304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914400"/>
            <a:ext cx="6343672" cy="709865"/>
          </a:xfrm>
        </p:spPr>
        <p:txBody>
          <a:bodyPr/>
          <a:lstStyle/>
          <a:p>
            <a:pPr algn="ctr"/>
            <a:r>
              <a:rPr lang="en-US" u="sng" dirty="0"/>
              <a:t>Summary of Transactions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029200" y="2438400"/>
            <a:ext cx="3733800" cy="304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25035  transactions (after removing duplicates)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17 Sub categories (items)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size of itemset is 1.893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frequent items are Binders, Storage and 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4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155469" cy="39367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990600"/>
            <a:ext cx="6345260" cy="709865"/>
          </a:xfrm>
        </p:spPr>
        <p:txBody>
          <a:bodyPr/>
          <a:lstStyle/>
          <a:p>
            <a:r>
              <a:rPr lang="en-US" u="sng" dirty="0"/>
              <a:t>Frequency of Top 5 Items</a:t>
            </a:r>
          </a:p>
        </p:txBody>
      </p:sp>
    </p:spTree>
    <p:extLst>
      <p:ext uri="{BB962C8B-B14F-4D97-AF65-F5344CB8AC3E}">
        <p14:creationId xmlns:p14="http://schemas.microsoft.com/office/powerpoint/2010/main" val="153178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838200"/>
            <a:ext cx="6345260" cy="709865"/>
          </a:xfrm>
        </p:spPr>
        <p:txBody>
          <a:bodyPr/>
          <a:lstStyle/>
          <a:p>
            <a:r>
              <a:rPr lang="en-US" u="sng" dirty="0"/>
              <a:t>Frequency of All Items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7162800" cy="47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8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6" t="57410" r="51384" b="8499"/>
          <a:stretch/>
        </p:blipFill>
        <p:spPr>
          <a:xfrm>
            <a:off x="609599" y="2362200"/>
            <a:ext cx="7848601" cy="3124200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352800" y="914400"/>
            <a:ext cx="2971800" cy="70986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Pruned Rules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5744" y="5715000"/>
            <a:ext cx="481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Pruned rules in descending order of lift</a:t>
            </a:r>
          </a:p>
        </p:txBody>
      </p:sp>
    </p:spTree>
    <p:extLst>
      <p:ext uri="{BB962C8B-B14F-4D97-AF65-F5344CB8AC3E}">
        <p14:creationId xmlns:p14="http://schemas.microsoft.com/office/powerpoint/2010/main" val="107890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14249"/>
            <a:ext cx="7460530" cy="47714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3023" y="990600"/>
            <a:ext cx="4998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Scatter plot of pruned Rules</a:t>
            </a:r>
          </a:p>
        </p:txBody>
      </p:sp>
    </p:spTree>
    <p:extLst>
      <p:ext uri="{BB962C8B-B14F-4D97-AF65-F5344CB8AC3E}">
        <p14:creationId xmlns:p14="http://schemas.microsoft.com/office/powerpoint/2010/main" val="134658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446" b="5139"/>
          <a:stretch/>
        </p:blipFill>
        <p:spPr>
          <a:xfrm>
            <a:off x="76200" y="2220826"/>
            <a:ext cx="9067800" cy="46094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3023" y="990600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Grouped Matrix of pruned Rules</a:t>
            </a:r>
          </a:p>
        </p:txBody>
      </p:sp>
    </p:spTree>
    <p:extLst>
      <p:ext uri="{BB962C8B-B14F-4D97-AF65-F5344CB8AC3E}">
        <p14:creationId xmlns:p14="http://schemas.microsoft.com/office/powerpoint/2010/main" val="37887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447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 Boardroom</vt:lpstr>
      <vt:lpstr>  Association Rule Mining</vt:lpstr>
      <vt:lpstr>PowerPoint Presentation</vt:lpstr>
      <vt:lpstr> Problem Solving Methodology</vt:lpstr>
      <vt:lpstr>Summary of Transactions</vt:lpstr>
      <vt:lpstr>Frequency of Top 5 Items</vt:lpstr>
      <vt:lpstr>Frequency of All Items</vt:lpstr>
      <vt:lpstr>PowerPoint Presentation</vt:lpstr>
      <vt:lpstr>PowerPoint Presentation</vt:lpstr>
      <vt:lpstr>PowerPoint Presentation</vt:lpstr>
      <vt:lpstr>     Recommendations for Business</vt:lpstr>
      <vt:lpstr>Further Analysis</vt:lpstr>
      <vt:lpstr>PowerPoint Presentation</vt:lpstr>
      <vt:lpstr>PowerPoint Presentation</vt:lpstr>
      <vt:lpstr>PowerPoint Presentation</vt:lpstr>
      <vt:lpstr>     Recommendations for Business</vt:lpstr>
      <vt:lpstr>     First set of Recommendations                   for Business</vt:lpstr>
      <vt:lpstr>     Actionable Recommendations for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Thulasiram G</dc:creator>
  <cp:lastModifiedBy>Thulasiram G</cp:lastModifiedBy>
  <cp:revision>15</cp:revision>
  <dcterms:created xsi:type="dcterms:W3CDTF">2006-08-16T00:00:00Z</dcterms:created>
  <dcterms:modified xsi:type="dcterms:W3CDTF">2016-12-16T17:49:18Z</dcterms:modified>
</cp:coreProperties>
</file>