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D5A84-97B1-46FA-9452-9D0D7958735A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D758C-C0B5-4721-BA24-88D14504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42F9-C3C8-4034-981B-070DB3CB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A9FAD-3E0A-4BC6-AD5A-0C335890D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8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2FD8-E5E8-4C48-9DE5-92C1F2AD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F35C7-77AC-4706-91E9-5EDDBD589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CEE14-2527-4EFF-9683-89A9EB97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C31-C714-48A9-A450-2034EE1703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1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77C33-AB21-4A9A-9F56-9FD465CA7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FA3EE-B927-40C6-BEDF-4C189337C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75FE9-7415-4F48-B465-C160CCF1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C31-C714-48A9-A450-2034EE17034E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9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7A32-4D35-4A22-B183-CC03C929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679A-4C7E-4CFE-9F98-90AD4910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ED07-5AAA-40D6-A0C6-3176DA7C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C31-C714-48A9-A450-2034EE17034E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759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ADA9-E753-4B0C-86D0-5A569C13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A6167-21DE-47A4-A69C-48C2677FC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69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4CB0-3FF7-48EA-9FC3-C568E57D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9D1F-45AB-4208-AD58-A6C3E78DC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43A97-892A-4A23-8699-32AA3F1B5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808EF-05DE-4E11-8805-10C39F34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C31-C714-48A9-A450-2034EE17034E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343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8FCD-0C19-4926-8778-A27261E0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28BF6-95F7-4CB7-95EA-AB11E3DF5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B156C-9ACC-4DE5-9E75-27CE3196D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B6D9D-09A2-4BA0-880B-C1B9ACE5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1E13F-07B4-4770-9E1B-4E3A3B87F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F0CC7-11CA-40C2-AD5A-04D46951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C31-C714-48A9-A450-2034EE17034E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67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4C48-25D1-4B68-861B-46D13E6B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61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064E2-1C34-43B6-BE5C-1E0826B8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C31-C714-48A9-A450-2034EE17034E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26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BA7-AF69-408F-A739-0F11315C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DD3B-1E5B-41CC-B4CD-E9A0748DD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42C25-A763-468C-8528-BC5965012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1E35F-8BC2-4DFE-9F2B-28ED6D4A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C31-C714-48A9-A450-2034EE17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52FF-9A0A-4C14-B340-DD712980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1D6A9-55CB-40EB-A496-C5A6FA7D5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061E2-1EA6-4D34-AF00-8BB26E7AD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CE0F2-7233-444D-9C41-944FB777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C31-C714-48A9-A450-2034EE17034E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43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7DF90-13F5-44D9-B8D0-4C333E65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7D4E6-B8C7-43D0-A6B1-3D6A5243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45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8DEF-0488-4BC7-A9B6-88E842B64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2297" y="63353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48D9-307A-4FE3-8839-480BD3251ED6}" type="slidenum">
              <a:rPr lang="en-US" smtClean="0"/>
              <a:pPr/>
              <a:t>‹#›</a:t>
            </a:fld>
            <a:r>
              <a:rPr lang="en-US" dirty="0"/>
              <a:t> of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00A10-202A-445C-8794-BAE89F931F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6351329"/>
            <a:ext cx="1876425" cy="3332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D2D31B-39A9-4626-8E45-43549029006A}"/>
              </a:ext>
            </a:extLst>
          </p:cNvPr>
          <p:cNvSpPr/>
          <p:nvPr userDrawn="1"/>
        </p:nvSpPr>
        <p:spPr>
          <a:xfrm>
            <a:off x="0" y="6753335"/>
            <a:ext cx="12191999" cy="104029"/>
          </a:xfrm>
          <a:prstGeom prst="rect">
            <a:avLst/>
          </a:prstGeom>
          <a:solidFill>
            <a:srgbClr val="BC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5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09D-A368-43B6-9F55-712956188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Direct Drive Hand Characterization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6B3B4-B497-42B2-A26E-D4E95839F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Advaith Sethuraman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2A9C3-A45D-4EAF-A0C2-F5F6CF49E359}"/>
              </a:ext>
            </a:extLst>
          </p:cNvPr>
          <p:cNvCxnSpPr>
            <a:cxnSpLocks/>
          </p:cNvCxnSpPr>
          <p:nvPr/>
        </p:nvCxnSpPr>
        <p:spPr>
          <a:xfrm>
            <a:off x="1524000" y="3551859"/>
            <a:ext cx="9144000" cy="0"/>
          </a:xfrm>
          <a:prstGeom prst="line">
            <a:avLst/>
          </a:prstGeom>
          <a:ln>
            <a:solidFill>
              <a:srgbClr val="B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9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BA36-4112-4E59-B0D2-E6273402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D2A4-1AB5-48F3-8566-A47A6F23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35475" cy="4456961"/>
          </a:xfrm>
        </p:spPr>
        <p:txBody>
          <a:bodyPr/>
          <a:lstStyle/>
          <a:p>
            <a:r>
              <a:rPr lang="en-US" dirty="0"/>
              <a:t>Construct a spring-damper system in x, y-axes for a 4-link direct drive arm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5CAE-1422-45CB-9B35-5B11DE59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C31-C714-48A9-A450-2034EE17034E}" type="slidenum">
              <a:rPr lang="en-US" smtClean="0"/>
              <a:pPr/>
              <a:t>2</a:t>
            </a:fld>
            <a:r>
              <a:rPr lang="en-US"/>
              <a:t> of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EE5E9-1A11-A94E-B177-B337DBA0C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47" y="1960200"/>
            <a:ext cx="5248553" cy="37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1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72B5-7AC5-4D4A-B604-DCAB358F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7183-FF4C-5648-B967-AA1DC55D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 workspace</a:t>
            </a:r>
          </a:p>
          <a:p>
            <a:pPr lvl="1"/>
            <a:r>
              <a:rPr lang="en-US" dirty="0"/>
              <a:t>Singularity positions to avoid</a:t>
            </a:r>
          </a:p>
          <a:p>
            <a:pPr lvl="1"/>
            <a:r>
              <a:rPr lang="en-US" dirty="0"/>
              <a:t>Manipulability metrics</a:t>
            </a:r>
          </a:p>
          <a:p>
            <a:r>
              <a:rPr lang="en-US" dirty="0"/>
              <a:t>Work on embedded motor code to produce spring damper feedback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EB367-E445-D643-A8EC-A432C2B0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C31-C714-48A9-A450-2034EE17034E}" type="slidenum">
              <a:rPr lang="en-US" smtClean="0"/>
              <a:pPr/>
              <a:t>3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5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57D5-267A-534D-AD78-5692168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4-link Arm Workspace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EB0AD-C06F-5248-9B1E-447C501E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C31-C714-48A9-A450-2034EE17034E}" type="slidenum">
              <a:rPr lang="en-US" smtClean="0"/>
              <a:pPr/>
              <a:t>4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8FAC3-A205-3341-8902-B47683A65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45" y="1690688"/>
            <a:ext cx="5543775" cy="4157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A77150-11F5-A94C-B0B0-1C8D4C4329B6}"/>
              </a:ext>
            </a:extLst>
          </p:cNvPr>
          <p:cNvSpPr txBox="1"/>
          <p:nvPr/>
        </p:nvSpPr>
        <p:spPr>
          <a:xfrm>
            <a:off x="8132781" y="1581374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Green – valid workspace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– Singularity positions</a:t>
            </a:r>
          </a:p>
        </p:txBody>
      </p:sp>
    </p:spTree>
    <p:extLst>
      <p:ext uri="{BB962C8B-B14F-4D97-AF65-F5344CB8AC3E}">
        <p14:creationId xmlns:p14="http://schemas.microsoft.com/office/powerpoint/2010/main" val="186386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96C0-446A-4A4E-B33D-7BF720FA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Bounds of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20DE-C400-5E4E-B788-23953C29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981226" cy="4456961"/>
          </a:xfrm>
        </p:spPr>
        <p:txBody>
          <a:bodyPr/>
          <a:lstStyle/>
          <a:p>
            <a:r>
              <a:rPr lang="en-US" dirty="0"/>
              <a:t>Find points that maximize bounding-box area in cartesian space</a:t>
            </a:r>
          </a:p>
          <a:p>
            <a:pPr lvl="1"/>
            <a:r>
              <a:rPr lang="en-US" dirty="0"/>
              <a:t>Avoid singularities </a:t>
            </a:r>
          </a:p>
          <a:p>
            <a:r>
              <a:rPr lang="en-US" dirty="0"/>
              <a:t>Set these as joint limits in theta-space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BA34F-E35F-3940-BA69-1B24E834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C31-C714-48A9-A450-2034EE17034E}" type="slidenum">
              <a:rPr lang="en-US" smtClean="0"/>
              <a:pPr/>
              <a:t>5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119FC-DACB-7B44-9659-47D87995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287" y="1690688"/>
            <a:ext cx="5543775" cy="415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99C9A-1BCC-C042-88A6-E91DA19E417C}"/>
              </a:ext>
            </a:extLst>
          </p:cNvPr>
          <p:cNvSpPr txBox="1"/>
          <p:nvPr/>
        </p:nvSpPr>
        <p:spPr>
          <a:xfrm>
            <a:off x="6669741" y="2112924"/>
            <a:ext cx="2528047" cy="1273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AB2C4-5906-AE42-8B77-3DEEC121CE14}"/>
              </a:ext>
            </a:extLst>
          </p:cNvPr>
          <p:cNvSpPr txBox="1"/>
          <p:nvPr/>
        </p:nvSpPr>
        <p:spPr>
          <a:xfrm>
            <a:off x="6669741" y="3429000"/>
            <a:ext cx="742278" cy="938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5E2F5-F513-514F-994E-93D0F63A9EDD}"/>
              </a:ext>
            </a:extLst>
          </p:cNvPr>
          <p:cNvSpPr txBox="1"/>
          <p:nvPr/>
        </p:nvSpPr>
        <p:spPr>
          <a:xfrm>
            <a:off x="6755802" y="4367605"/>
            <a:ext cx="518161" cy="799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41AE-90CC-114A-8982-7425905C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1380-BCDD-3249-8E54-0743FE5A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PID controller to mirror a spring dampener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C7AC4-65BB-884A-ADD9-05C54BE5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C31-C714-48A9-A450-2034EE17034E}" type="slidenum">
              <a:rPr lang="en-US" smtClean="0"/>
              <a:pPr/>
              <a:t>6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BF2D1-B8EF-E440-BAE4-DA18B3E17DF6}"/>
              </a:ext>
            </a:extLst>
          </p:cNvPr>
          <p:cNvSpPr txBox="1"/>
          <p:nvPr/>
        </p:nvSpPr>
        <p:spPr>
          <a:xfrm>
            <a:off x="9509760" y="2097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37993"/>
      </p:ext>
    </p:extLst>
  </p:cSld>
  <p:clrMapOvr>
    <a:masterClrMapping/>
  </p:clrMapOvr>
</p:sld>
</file>

<file path=ppt/theme/theme1.xml><?xml version="1.0" encoding="utf-8"?>
<a:theme xmlns:a="http://schemas.openxmlformats.org/drawingml/2006/main" name="RM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E03DDE-EE4E-4272-9371-04FE5046BAC9}" vid="{D3CD005D-F957-4E8E-B93E-8D134DCB2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RML</Template>
  <TotalTime>62</TotalTime>
  <Words>92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RML</vt:lpstr>
      <vt:lpstr>Direct Drive Hand Characterization </vt:lpstr>
      <vt:lpstr>Goal</vt:lpstr>
      <vt:lpstr>Plan</vt:lpstr>
      <vt:lpstr>4-link Arm Workspace</vt:lpstr>
      <vt:lpstr>Finding Bounds of Workspace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Drive Hand Characterization </dc:title>
  <dc:creator>Advaith Sethuraman</dc:creator>
  <cp:lastModifiedBy>Advaith Sethuraman</cp:lastModifiedBy>
  <cp:revision>8</cp:revision>
  <dcterms:created xsi:type="dcterms:W3CDTF">2019-04-01T05:18:45Z</dcterms:created>
  <dcterms:modified xsi:type="dcterms:W3CDTF">2019-04-01T06:21:21Z</dcterms:modified>
</cp:coreProperties>
</file>