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61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8E4E5-8348-4398-BFF2-39D53D3FC56C}" type="datetimeFigureOut">
              <a:rPr lang="en-IN" smtClean="0"/>
              <a:t>13-01-2016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062EC-8412-4FD5-A44C-2E0556DC74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723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8E4E5-8348-4398-BFF2-39D53D3FC56C}" type="datetimeFigureOut">
              <a:rPr lang="en-IN" smtClean="0"/>
              <a:t>13-01-2016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062EC-8412-4FD5-A44C-2E0556DC74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07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8E4E5-8348-4398-BFF2-39D53D3FC56C}" type="datetimeFigureOut">
              <a:rPr lang="en-IN" smtClean="0"/>
              <a:t>13-01-2016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062EC-8412-4FD5-A44C-2E0556DC74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114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8E4E5-8348-4398-BFF2-39D53D3FC56C}" type="datetimeFigureOut">
              <a:rPr lang="en-IN" smtClean="0"/>
              <a:t>13-01-2016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062EC-8412-4FD5-A44C-2E0556DC74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3459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8E4E5-8348-4398-BFF2-39D53D3FC56C}" type="datetimeFigureOut">
              <a:rPr lang="en-IN" smtClean="0"/>
              <a:t>13-01-2016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062EC-8412-4FD5-A44C-2E0556DC74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396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8E4E5-8348-4398-BFF2-39D53D3FC56C}" type="datetimeFigureOut">
              <a:rPr lang="en-IN" smtClean="0"/>
              <a:t>13-01-2016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062EC-8412-4FD5-A44C-2E0556DC74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517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8E4E5-8348-4398-BFF2-39D53D3FC56C}" type="datetimeFigureOut">
              <a:rPr lang="en-IN" smtClean="0"/>
              <a:t>13-01-2016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062EC-8412-4FD5-A44C-2E0556DC74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64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8E4E5-8348-4398-BFF2-39D53D3FC56C}" type="datetimeFigureOut">
              <a:rPr lang="en-IN" smtClean="0"/>
              <a:t>13-01-2016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062EC-8412-4FD5-A44C-2E0556DC74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1134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8E4E5-8348-4398-BFF2-39D53D3FC56C}" type="datetimeFigureOut">
              <a:rPr lang="en-IN" smtClean="0"/>
              <a:t>13-01-2016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062EC-8412-4FD5-A44C-2E0556DC74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355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8E4E5-8348-4398-BFF2-39D53D3FC56C}" type="datetimeFigureOut">
              <a:rPr lang="en-IN" smtClean="0"/>
              <a:t>13-01-2016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062EC-8412-4FD5-A44C-2E0556DC74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606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8E4E5-8348-4398-BFF2-39D53D3FC56C}" type="datetimeFigureOut">
              <a:rPr lang="en-IN" smtClean="0"/>
              <a:t>13-01-2016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062EC-8412-4FD5-A44C-2E0556DC74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60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8E4E5-8348-4398-BFF2-39D53D3FC56C}" type="datetimeFigureOut">
              <a:rPr lang="en-IN" smtClean="0"/>
              <a:t>13-01-2016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062EC-8412-4FD5-A44C-2E0556DC74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46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ALL STATE Connected Systems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2016 projects @ Depaul University</a:t>
            </a:r>
          </a:p>
          <a:p>
            <a:r>
              <a:rPr lang="en-IN" dirty="0" smtClean="0"/>
              <a:t>WEEK – 2 IDEAS</a:t>
            </a:r>
          </a:p>
          <a:p>
            <a:r>
              <a:rPr lang="en-IN" dirty="0" smtClean="0"/>
              <a:t>By Advait Patel</a:t>
            </a:r>
          </a:p>
          <a:p>
            <a:r>
              <a:rPr lang="en-IN" dirty="0" smtClean="0"/>
              <a:t>January’ 13, 2016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667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000" b="1" dirty="0" smtClean="0"/>
              <a:t>Concept – 1 DRIVING</a:t>
            </a:r>
            <a:endParaRPr lang="en-IN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/>
              <a:t>Sensor or H/W device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Will track and save records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L</a:t>
            </a:r>
            <a:r>
              <a:rPr lang="en-IN" dirty="0" smtClean="0"/>
              <a:t>ike number of breaks, loss of balance, over speed, breaking rules, number of usage of mobile phone.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W</a:t>
            </a:r>
            <a:r>
              <a:rPr lang="en-IN" dirty="0" smtClean="0"/>
              <a:t>ill generate a report paperless or on paper.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W</a:t>
            </a:r>
            <a:r>
              <a:rPr lang="en-IN" dirty="0" smtClean="0"/>
              <a:t>e can send reports on daily basis, monthly or weekly.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W</a:t>
            </a:r>
            <a:r>
              <a:rPr lang="en-IN" dirty="0" smtClean="0"/>
              <a:t>e can generate outcomes from report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S</a:t>
            </a:r>
            <a:r>
              <a:rPr lang="en-IN" dirty="0" smtClean="0"/>
              <a:t>end notifications in audio sounds of previous mistakes of that driver.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N</a:t>
            </a:r>
            <a:r>
              <a:rPr lang="en-IN" dirty="0" smtClean="0"/>
              <a:t>otifications/reminders of repairs.</a:t>
            </a:r>
          </a:p>
          <a:p>
            <a:pPr marL="514350" indent="-514350">
              <a:buFont typeface="+mj-lt"/>
              <a:buAutoNum type="arabicPeriod"/>
            </a:pPr>
            <a:endParaRPr lang="en-IN" dirty="0" smtClean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5515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000" dirty="0" smtClean="0"/>
              <a:t>REWARDS</a:t>
            </a:r>
            <a:endParaRPr lang="en-IN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 Certificate of excellence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 Certificates </a:t>
            </a:r>
            <a:r>
              <a:rPr lang="en-IN" b="1" dirty="0" smtClean="0"/>
              <a:t>∝ </a:t>
            </a:r>
            <a:r>
              <a:rPr lang="en-IN" dirty="0" smtClean="0"/>
              <a:t>reward points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5969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000" dirty="0" smtClean="0"/>
              <a:t>Concept – 2 CONNECTED HOME</a:t>
            </a:r>
            <a:endParaRPr lang="en-IN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/>
              <a:t>Can use WIFI connection to connect all instruments.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Will use sensors or H/W to calculate lifeline of device.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A brief idea about how to keep that instrument in good condition.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Person will upload his/her past experiences related to any instruments in terms of VIDEO BLOG/ AUDIO BLOG/ TEXT+IMAGE BLOG.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Points will be distributed as per the type of blogs, information covered, reader response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9072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000" dirty="0" smtClean="0"/>
              <a:t>THANK YOU</a:t>
            </a:r>
            <a:endParaRPr lang="en-IN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513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189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ALL STATE Connected Systems</vt:lpstr>
      <vt:lpstr>Concept – 1 DRIVING</vt:lpstr>
      <vt:lpstr>REWARDS</vt:lpstr>
      <vt:lpstr>Concept – 2 CONNECTED HOME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Advait Patel</dc:creator>
  <cp:lastModifiedBy>Advait Patel</cp:lastModifiedBy>
  <cp:revision>13</cp:revision>
  <dcterms:created xsi:type="dcterms:W3CDTF">2016-01-13T18:41:24Z</dcterms:created>
  <dcterms:modified xsi:type="dcterms:W3CDTF">2016-01-13T20:57:42Z</dcterms:modified>
</cp:coreProperties>
</file>