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One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Two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Three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Four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One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Two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Three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Four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CSC 595 Project Ideas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By Dhaval Joshi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Concept: Connected Car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37" name="broadcom-connectedcar_slid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6823" y="2556188"/>
            <a:ext cx="11071154" cy="6227525"/>
          </a:xfrm>
          <a:prstGeom prst="rect">
            <a:avLst/>
          </a:prstGeom>
          <a:ln w="12700">
            <a:miter lim="400000"/>
          </a:ln>
          <a:effectLst>
            <a:reflection blurRad="0" stA="50213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767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679">
                <a:solidFill>
                  <a:srgbClr val="FFFFFF"/>
                </a:solidFill>
              </a:rPr>
              <a:t>Concept: Connected Car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Voice Assistance via car audio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 Driving Tips(Based on weather, driving data, etc)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Maintenance reminders and updates (notifications from friends and family)  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Status Update (E.g. Engine status, Fuel status, Tyre pressure, etc)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Requirements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Internet Connectivity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Locations Awareness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OBD 2 Port Connectivity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Allstate SDKs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xfrm>
            <a:off x="952499" y="3797299"/>
            <a:ext cx="11099801" cy="2159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