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1/13/16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1868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1/13/16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626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1/13/16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23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1/13/16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6119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1/13/16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745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1/13/16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90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1/13/16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4498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1/13/16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2920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1/13/16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437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1/13/16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3306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1/13/16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496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1/13/16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700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1/13/16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65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1/13/16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080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1/13/16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1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1/13/16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4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1/13/16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46637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1/13/16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89185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Safe </a:t>
            </a:r>
            <a:r>
              <a:rPr lang="en-US" dirty="0" smtClean="0"/>
              <a:t>Way</a:t>
            </a:r>
            <a:endParaRPr lang="en-US" dirty="0"/>
          </a:p>
        </p:txBody>
      </p:sp>
      <p:sp>
        <p:nvSpPr>
          <p:cNvPr id="3" name="Subtitle 2"/>
          <p:cNvSpPr>
            <a:spLocks noGrp="1"/>
          </p:cNvSpPr>
          <p:nvPr>
            <p:ph type="subTitle" idx="1"/>
          </p:nvPr>
        </p:nvSpPr>
        <p:spPr/>
        <p:txBody>
          <a:bodyPr/>
          <a:lstStyle/>
          <a:p>
            <a:r>
              <a:rPr lang="en-US" dirty="0" smtClean="0"/>
              <a:t>Jefferson Alves</a:t>
            </a:r>
            <a:endParaRPr lang="en-US" dirty="0"/>
          </a:p>
        </p:txBody>
      </p:sp>
    </p:spTree>
    <p:extLst>
      <p:ext uri="{BB962C8B-B14F-4D97-AF65-F5344CB8AC3E}">
        <p14:creationId xmlns:p14="http://schemas.microsoft.com/office/powerpoint/2010/main" val="94752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5065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chor="ctr">
            <a:normAutofit lnSpcReduction="10000"/>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smtClean="0"/>
              <a:t>Based on database, APIs, sensors, and user provided data </a:t>
            </a:r>
            <a:r>
              <a:rPr lang="en-US" b="1" dirty="0" smtClean="0"/>
              <a:t>Safe </a:t>
            </a:r>
            <a:r>
              <a:rPr lang="en-US" b="1" dirty="0" smtClean="0"/>
              <a:t>Way </a:t>
            </a:r>
            <a:r>
              <a:rPr lang="en-US" dirty="0" smtClean="0"/>
              <a:t>will </a:t>
            </a:r>
            <a:r>
              <a:rPr lang="en-US" dirty="0" smtClean="0"/>
              <a:t>provide to its users information about the vehicle, transit conditions and safety. </a:t>
            </a:r>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r>
              <a:rPr lang="en-US" dirty="0" smtClean="0"/>
              <a:t>Using users profile and roles, the app can also be used by car owners to monitoring how their car is being used.</a:t>
            </a:r>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r>
              <a:rPr lang="en-US" dirty="0" smtClean="0"/>
              <a:t>In exchange for this information the app will either provide gaming behavior (like challenges incentivizing good driving behavior) and rewards program in order to retain users.</a:t>
            </a:r>
            <a:endParaRPr lang="en-US" dirty="0"/>
          </a:p>
        </p:txBody>
      </p:sp>
    </p:spTree>
    <p:extLst>
      <p:ext uri="{BB962C8B-B14F-4D97-AF65-F5344CB8AC3E}">
        <p14:creationId xmlns:p14="http://schemas.microsoft.com/office/powerpoint/2010/main" val="72530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chor="ctr">
            <a:normAutofit lnSpcReduction="10000"/>
          </a:bodyPr>
          <a:lstStyle/>
          <a:p>
            <a:pPr marL="0" lvl="0" indent="0" algn="just">
              <a:lnSpc>
                <a:spcPct val="100000"/>
              </a:lnSpc>
              <a:spcBef>
                <a:spcPts val="0"/>
              </a:spcBef>
              <a:buNone/>
              <a:defRPr/>
            </a:pPr>
            <a:r>
              <a:rPr lang="en-US" b="1" dirty="0"/>
              <a:t>Safe </a:t>
            </a:r>
            <a:r>
              <a:rPr lang="en-US" b="1" dirty="0" smtClean="0"/>
              <a:t>Way</a:t>
            </a:r>
            <a:r>
              <a:rPr lang="en-US" dirty="0" smtClean="0"/>
              <a:t>’s</a:t>
            </a:r>
            <a:r>
              <a:rPr lang="en-US" b="1" dirty="0" smtClean="0"/>
              <a:t> </a:t>
            </a:r>
            <a:r>
              <a:rPr lang="en-US" dirty="0" smtClean="0"/>
              <a:t>goal is to create good driving habits on drivers. Although the app can be used by drivers of all ages and driving experience, the app focuses on new drivers which are easy to teach new behavior.</a:t>
            </a:r>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a:p>
            <a:pPr marL="0" lvl="0" indent="0" algn="just">
              <a:lnSpc>
                <a:spcPct val="100000"/>
              </a:lnSpc>
              <a:spcBef>
                <a:spcPts val="0"/>
              </a:spcBef>
              <a:buNone/>
              <a:defRPr/>
            </a:pPr>
            <a:r>
              <a:rPr lang="en-US" b="1" dirty="0"/>
              <a:t>Safe </a:t>
            </a:r>
            <a:r>
              <a:rPr lang="en-US" b="1" dirty="0" smtClean="0"/>
              <a:t>Way </a:t>
            </a:r>
            <a:r>
              <a:rPr lang="en-US" dirty="0" smtClean="0"/>
              <a:t>basically comes with two modes </a:t>
            </a:r>
            <a:r>
              <a:rPr lang="en-US" b="1" dirty="0" smtClean="0"/>
              <a:t>Driver Mode </a:t>
            </a:r>
            <a:r>
              <a:rPr lang="en-US" dirty="0" smtClean="0"/>
              <a:t>and </a:t>
            </a:r>
            <a:r>
              <a:rPr lang="en-US" b="1" dirty="0" smtClean="0"/>
              <a:t>Owner Mode</a:t>
            </a:r>
            <a:r>
              <a:rPr lang="en-US" dirty="0" smtClean="0"/>
              <a:t>.</a:t>
            </a: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smtClean="0"/>
          </a:p>
          <a:p>
            <a:pPr marL="0" lvl="0" indent="0" algn="just">
              <a:lnSpc>
                <a:spcPct val="100000"/>
              </a:lnSpc>
              <a:spcBef>
                <a:spcPts val="0"/>
              </a:spcBef>
              <a:buNone/>
            </a:pPr>
            <a:r>
              <a:rPr lang="en-US" dirty="0" smtClean="0"/>
              <a:t>To retain the user, </a:t>
            </a:r>
            <a:r>
              <a:rPr lang="en-US" b="1" dirty="0"/>
              <a:t>Safe </a:t>
            </a:r>
            <a:r>
              <a:rPr lang="en-US" b="1" dirty="0" smtClean="0"/>
              <a:t>Way </a:t>
            </a:r>
            <a:r>
              <a:rPr lang="en-US" dirty="0" smtClean="0"/>
              <a:t>will occasionally display notifications </a:t>
            </a:r>
            <a:r>
              <a:rPr lang="en-US" dirty="0"/>
              <a:t>about </a:t>
            </a:r>
            <a:r>
              <a:rPr lang="en-US" dirty="0" smtClean="0"/>
              <a:t>maintenance and good habits, challenges, social connectivity and a rewards program.</a:t>
            </a:r>
            <a:endParaRPr lang="en-US"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5247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Mode</a:t>
            </a:r>
            <a:endParaRPr lang="en-US" dirty="0"/>
          </a:p>
        </p:txBody>
      </p:sp>
      <p:sp>
        <p:nvSpPr>
          <p:cNvPr id="3" name="Content Placeholder 2"/>
          <p:cNvSpPr>
            <a:spLocks noGrp="1"/>
          </p:cNvSpPr>
          <p:nvPr>
            <p:ph idx="1"/>
          </p:nvPr>
        </p:nvSpPr>
        <p:spPr/>
        <p:txBody>
          <a:bodyPr anchor="t"/>
          <a:lstStyle/>
          <a:p>
            <a:pPr algn="just"/>
            <a:r>
              <a:rPr lang="en-US" dirty="0" smtClean="0"/>
              <a:t>Tips about how to be a better driver: </a:t>
            </a:r>
          </a:p>
          <a:p>
            <a:pPr lvl="1" algn="just"/>
            <a:r>
              <a:rPr lang="en-US" dirty="0"/>
              <a:t>s</a:t>
            </a:r>
            <a:r>
              <a:rPr lang="en-US" dirty="0" smtClean="0"/>
              <a:t>peeding alerts, fuel economy, hard breaking, dangerous curves </a:t>
            </a:r>
            <a:r>
              <a:rPr lang="is-IS" dirty="0" smtClean="0"/>
              <a:t>…</a:t>
            </a:r>
          </a:p>
          <a:p>
            <a:pPr algn="just"/>
            <a:r>
              <a:rPr lang="is-IS" dirty="0" smtClean="0"/>
              <a:t>Traffic information updated by users:</a:t>
            </a:r>
          </a:p>
          <a:p>
            <a:pPr lvl="1" algn="just"/>
            <a:r>
              <a:rPr lang="is-IS" dirty="0"/>
              <a:t>a</a:t>
            </a:r>
            <a:r>
              <a:rPr lang="is-IS" dirty="0" smtClean="0"/>
              <a:t>ccidents, weather, broken cars, roadblocks...</a:t>
            </a:r>
          </a:p>
          <a:p>
            <a:pPr algn="just"/>
            <a:r>
              <a:rPr lang="is-IS" dirty="0" smtClean="0"/>
              <a:t>Alerts about parking in dangerous places</a:t>
            </a:r>
          </a:p>
          <a:p>
            <a:pPr algn="just"/>
            <a:r>
              <a:rPr lang="is-IS" dirty="0" smtClean="0"/>
              <a:t>Basic maintanance alerts:</a:t>
            </a:r>
          </a:p>
          <a:p>
            <a:pPr lvl="1" algn="just"/>
            <a:r>
              <a:rPr lang="is-IS" dirty="0"/>
              <a:t>l</a:t>
            </a:r>
            <a:r>
              <a:rPr lang="is-IS" dirty="0" smtClean="0"/>
              <a:t>ights, tires, oil, preventive maintenance ..</a:t>
            </a:r>
          </a:p>
        </p:txBody>
      </p:sp>
    </p:spTree>
    <p:extLst>
      <p:ext uri="{BB962C8B-B14F-4D97-AF65-F5344CB8AC3E}">
        <p14:creationId xmlns:p14="http://schemas.microsoft.com/office/powerpoint/2010/main" val="153422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Mode</a:t>
            </a:r>
            <a:endParaRPr lang="en-US" dirty="0"/>
          </a:p>
        </p:txBody>
      </p:sp>
      <p:sp>
        <p:nvSpPr>
          <p:cNvPr id="3" name="Content Placeholder 2"/>
          <p:cNvSpPr>
            <a:spLocks noGrp="1"/>
          </p:cNvSpPr>
          <p:nvPr>
            <p:ph idx="1"/>
          </p:nvPr>
        </p:nvSpPr>
        <p:spPr/>
        <p:txBody>
          <a:bodyPr anchor="t"/>
          <a:lstStyle/>
          <a:p>
            <a:pPr algn="just"/>
            <a:r>
              <a:rPr lang="en-US" dirty="0" smtClean="0"/>
              <a:t>Monetization</a:t>
            </a:r>
          </a:p>
          <a:p>
            <a:pPr lvl="1" algn="just"/>
            <a:r>
              <a:rPr lang="en-US" dirty="0"/>
              <a:t>s</a:t>
            </a:r>
            <a:r>
              <a:rPr lang="en-US" dirty="0" smtClean="0"/>
              <a:t>uggest gas stations, repair shops, tire shops, </a:t>
            </a:r>
            <a:r>
              <a:rPr lang="is-IS" dirty="0" smtClean="0"/>
              <a:t>…</a:t>
            </a:r>
          </a:p>
          <a:p>
            <a:pPr lvl="1" algn="just"/>
            <a:endParaRPr lang="is-IS" dirty="0"/>
          </a:p>
          <a:p>
            <a:pPr algn="just"/>
            <a:r>
              <a:rPr lang="is-IS" dirty="0" smtClean="0"/>
              <a:t>After detecting dangerous driving behavior:</a:t>
            </a:r>
          </a:p>
          <a:p>
            <a:pPr lvl="1" algn="just"/>
            <a:r>
              <a:rPr lang="en-US" dirty="0"/>
              <a:t>p</a:t>
            </a:r>
            <a:r>
              <a:rPr lang="is-IS" dirty="0" smtClean="0"/>
              <a:t>resent a quiz to teach the driver, show data about accidents ...</a:t>
            </a:r>
          </a:p>
          <a:p>
            <a:pPr lvl="1" algn="just"/>
            <a:endParaRPr lang="is-IS" dirty="0"/>
          </a:p>
          <a:p>
            <a:pPr algn="just"/>
            <a:r>
              <a:rPr lang="en-US" dirty="0"/>
              <a:t>Safety alerts:</a:t>
            </a:r>
          </a:p>
          <a:p>
            <a:pPr lvl="1" algn="just"/>
            <a:r>
              <a:rPr lang="en-US" dirty="0"/>
              <a:t>when driving </a:t>
            </a:r>
            <a:r>
              <a:rPr lang="en-US" dirty="0" smtClean="0"/>
              <a:t>for many hours, </a:t>
            </a:r>
            <a:r>
              <a:rPr lang="en-US" dirty="0"/>
              <a:t>parking help, drunk driving </a:t>
            </a:r>
            <a:r>
              <a:rPr lang="en-US" dirty="0" smtClean="0"/>
              <a:t>detection, </a:t>
            </a:r>
            <a:r>
              <a:rPr lang="is-IS" dirty="0" smtClean="0"/>
              <a:t>…</a:t>
            </a:r>
            <a:r>
              <a:rPr lang="en-US" dirty="0" smtClean="0"/>
              <a:t> </a:t>
            </a:r>
            <a:endParaRPr lang="en-US" dirty="0"/>
          </a:p>
        </p:txBody>
      </p:sp>
    </p:spTree>
    <p:extLst>
      <p:ext uri="{BB962C8B-B14F-4D97-AF65-F5344CB8AC3E}">
        <p14:creationId xmlns:p14="http://schemas.microsoft.com/office/powerpoint/2010/main" val="24165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Gamification</a:t>
            </a:r>
            <a:endParaRPr lang="en-US" dirty="0"/>
          </a:p>
        </p:txBody>
      </p:sp>
      <p:sp>
        <p:nvSpPr>
          <p:cNvPr id="3" name="Content Placeholder 2"/>
          <p:cNvSpPr>
            <a:spLocks noGrp="1"/>
          </p:cNvSpPr>
          <p:nvPr>
            <p:ph idx="1"/>
          </p:nvPr>
        </p:nvSpPr>
        <p:spPr/>
        <p:txBody>
          <a:bodyPr anchor="t"/>
          <a:lstStyle/>
          <a:p>
            <a:r>
              <a:rPr lang="en-US" dirty="0" smtClean="0"/>
              <a:t>Ranking system based on usage</a:t>
            </a:r>
          </a:p>
          <a:p>
            <a:pPr lvl="1"/>
            <a:r>
              <a:rPr lang="en-US" dirty="0"/>
              <a:t>h</a:t>
            </a:r>
            <a:r>
              <a:rPr lang="en-US" dirty="0" smtClean="0"/>
              <a:t>igher rank == more points</a:t>
            </a:r>
          </a:p>
          <a:p>
            <a:r>
              <a:rPr lang="en-US" dirty="0" smtClean="0"/>
              <a:t>Invite and challenge friends</a:t>
            </a:r>
          </a:p>
          <a:p>
            <a:r>
              <a:rPr lang="en-US" dirty="0" smtClean="0"/>
              <a:t>Create a network of good drivers</a:t>
            </a:r>
          </a:p>
          <a:p>
            <a:r>
              <a:rPr lang="en-US" dirty="0" smtClean="0"/>
              <a:t>See who is using the app close to you</a:t>
            </a:r>
          </a:p>
          <a:p>
            <a:endParaRPr lang="en-US" dirty="0" smtClean="0"/>
          </a:p>
        </p:txBody>
      </p:sp>
    </p:spTree>
    <p:extLst>
      <p:ext uri="{BB962C8B-B14F-4D97-AF65-F5344CB8AC3E}">
        <p14:creationId xmlns:p14="http://schemas.microsoft.com/office/powerpoint/2010/main" val="1183147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 Mode</a:t>
            </a:r>
            <a:endParaRPr lang="en-US" dirty="0"/>
          </a:p>
        </p:txBody>
      </p:sp>
      <p:sp>
        <p:nvSpPr>
          <p:cNvPr id="3" name="Content Placeholder 2"/>
          <p:cNvSpPr>
            <a:spLocks noGrp="1"/>
          </p:cNvSpPr>
          <p:nvPr>
            <p:ph idx="1"/>
          </p:nvPr>
        </p:nvSpPr>
        <p:spPr/>
        <p:txBody>
          <a:bodyPr anchor="t"/>
          <a:lstStyle/>
          <a:p>
            <a:pPr algn="just"/>
            <a:r>
              <a:rPr lang="en-US" dirty="0" smtClean="0"/>
              <a:t>Verify where the vehicle is</a:t>
            </a:r>
          </a:p>
          <a:p>
            <a:pPr algn="just"/>
            <a:r>
              <a:rPr lang="en-US" dirty="0" smtClean="0"/>
              <a:t>Verify the last driven routes</a:t>
            </a:r>
          </a:p>
          <a:p>
            <a:pPr algn="just"/>
            <a:r>
              <a:rPr lang="en-US" dirty="0" smtClean="0"/>
              <a:t>Known when the speed limit was exceeded</a:t>
            </a:r>
            <a:endParaRPr lang="en-US" dirty="0"/>
          </a:p>
        </p:txBody>
      </p:sp>
    </p:spTree>
    <p:extLst>
      <p:ext uri="{BB962C8B-B14F-4D97-AF65-F5344CB8AC3E}">
        <p14:creationId xmlns:p14="http://schemas.microsoft.com/office/powerpoint/2010/main" val="79275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Rewards Program</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user will earn points by:</a:t>
            </a:r>
          </a:p>
          <a:p>
            <a:pPr lvl="1">
              <a:lnSpc>
                <a:spcPct val="100000"/>
              </a:lnSpc>
              <a:spcBef>
                <a:spcPts val="0"/>
              </a:spcBef>
            </a:pPr>
            <a:r>
              <a:rPr lang="en-US" dirty="0"/>
              <a:t>d</a:t>
            </a:r>
            <a:r>
              <a:rPr lang="en-US" dirty="0" smtClean="0"/>
              <a:t>riving safely</a:t>
            </a:r>
          </a:p>
          <a:p>
            <a:pPr lvl="1">
              <a:lnSpc>
                <a:spcPct val="100000"/>
              </a:lnSpc>
              <a:spcBef>
                <a:spcPts val="0"/>
              </a:spcBef>
            </a:pPr>
            <a:r>
              <a:rPr lang="en-US" dirty="0"/>
              <a:t>r</a:t>
            </a:r>
            <a:r>
              <a:rPr lang="en-US" dirty="0" smtClean="0"/>
              <a:t>eport traffic risks</a:t>
            </a:r>
          </a:p>
          <a:p>
            <a:pPr lvl="1">
              <a:lnSpc>
                <a:spcPct val="100000"/>
              </a:lnSpc>
              <a:spcBef>
                <a:spcPts val="0"/>
              </a:spcBef>
            </a:pPr>
            <a:r>
              <a:rPr lang="en-US" dirty="0"/>
              <a:t>r</a:t>
            </a:r>
            <a:r>
              <a:rPr lang="en-US" dirty="0" smtClean="0"/>
              <a:t>efuel on the suggested gas stations</a:t>
            </a:r>
          </a:p>
          <a:p>
            <a:pPr lvl="1">
              <a:lnSpc>
                <a:spcPct val="100000"/>
              </a:lnSpc>
              <a:spcBef>
                <a:spcPts val="0"/>
              </a:spcBef>
            </a:pPr>
            <a:r>
              <a:rPr lang="en-US" dirty="0"/>
              <a:t>a</a:t>
            </a:r>
            <a:r>
              <a:rPr lang="en-US" dirty="0" smtClean="0"/>
              <a:t>nswer quizzes, check maintenance items</a:t>
            </a:r>
          </a:p>
          <a:p>
            <a:pPr lvl="1">
              <a:lnSpc>
                <a:spcPct val="100000"/>
              </a:lnSpc>
              <a:spcBef>
                <a:spcPts val="0"/>
              </a:spcBef>
            </a:pPr>
            <a:r>
              <a:rPr lang="en-US" dirty="0"/>
              <a:t>u</a:t>
            </a:r>
            <a:r>
              <a:rPr lang="en-US" dirty="0" smtClean="0"/>
              <a:t>se the app frequently (e.g. X point each 1000 miles)</a:t>
            </a:r>
          </a:p>
        </p:txBody>
      </p:sp>
    </p:spTree>
    <p:extLst>
      <p:ext uri="{BB962C8B-B14F-4D97-AF65-F5344CB8AC3E}">
        <p14:creationId xmlns:p14="http://schemas.microsoft.com/office/powerpoint/2010/main" val="103377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RFID tag to log the user as a car driver</a:t>
            </a:r>
          </a:p>
          <a:p>
            <a:pPr>
              <a:lnSpc>
                <a:spcPct val="100000"/>
              </a:lnSpc>
              <a:spcBef>
                <a:spcPts val="0"/>
              </a:spcBef>
            </a:pPr>
            <a:r>
              <a:rPr lang="en-US" dirty="0" smtClean="0"/>
              <a:t>OBD2 device</a:t>
            </a:r>
          </a:p>
          <a:p>
            <a:pPr>
              <a:lnSpc>
                <a:spcPct val="100000"/>
              </a:lnSpc>
              <a:spcBef>
                <a:spcPts val="0"/>
              </a:spcBef>
            </a:pPr>
            <a:r>
              <a:rPr lang="en-US" dirty="0" smtClean="0"/>
              <a:t>Movement sensors to detect drunk driving</a:t>
            </a:r>
          </a:p>
          <a:p>
            <a:pPr>
              <a:lnSpc>
                <a:spcPct val="100000"/>
              </a:lnSpc>
              <a:spcBef>
                <a:spcPts val="0"/>
              </a:spcBef>
            </a:pPr>
            <a:r>
              <a:rPr lang="en-US" dirty="0" smtClean="0"/>
              <a:t>Rear sensors, camera to help parking</a:t>
            </a:r>
            <a:endParaRPr lang="en-US" dirty="0"/>
          </a:p>
        </p:txBody>
      </p:sp>
    </p:spTree>
    <p:extLst>
      <p:ext uri="{BB962C8B-B14F-4D97-AF65-F5344CB8AC3E}">
        <p14:creationId xmlns:p14="http://schemas.microsoft.com/office/powerpoint/2010/main" val="82476301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Depth</Template>
  <TotalTime>108</TotalTime>
  <Words>392</Words>
  <Application>Microsoft Macintosh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Arial</vt:lpstr>
      <vt:lpstr>Depth</vt:lpstr>
      <vt:lpstr>Safe Way</vt:lpstr>
      <vt:lpstr>Overview</vt:lpstr>
      <vt:lpstr>Objectives</vt:lpstr>
      <vt:lpstr>Driver Mode</vt:lpstr>
      <vt:lpstr>Driver Mode</vt:lpstr>
      <vt:lpstr>Gamification</vt:lpstr>
      <vt:lpstr>Owner Mode</vt:lpstr>
      <vt:lpstr>Rewards Program</vt:lpstr>
      <vt:lpstr>IoT</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jalvessi</dc:creator>
  <cp:lastModifiedBy>jalvessi</cp:lastModifiedBy>
  <cp:revision>14</cp:revision>
  <dcterms:created xsi:type="dcterms:W3CDTF">2016-01-13T19:41:33Z</dcterms:created>
  <dcterms:modified xsi:type="dcterms:W3CDTF">2016-01-13T22:52:49Z</dcterms:modified>
</cp:coreProperties>
</file>