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680299" y="1188925"/>
            <a:ext cx="66522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Allstate Connected car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How to make people better drivers?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Causes for car accidents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93925" y="1456450"/>
            <a:ext cx="7294800" cy="85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Speeding</a:t>
            </a:r>
          </a:p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Alcohol</a:t>
            </a:r>
          </a:p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Bad Weather</a:t>
            </a:r>
          </a:p>
          <a:p>
            <a:pPr indent="-419100" lvl="0" marL="457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en" sz="3000">
                <a:solidFill>
                  <a:srgbClr val="666666"/>
                </a:solidFill>
              </a:rPr>
              <a:t>Distraction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5255900" y="1266325"/>
            <a:ext cx="3576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Find speed using Allstate Sensor’s API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the speed exceeds the limit then using Speech synthesis API we can announce the message like lower the speed or something.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25" y="1266325"/>
            <a:ext cx="4247625" cy="34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3580500" cy="66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Alcohol consumption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3353399" cy="316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Alcohol test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Bonus points if the driver takes the test before driving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75" y="405025"/>
            <a:ext cx="2674924" cy="435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1200" y="424608"/>
            <a:ext cx="2674925" cy="435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 weather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215200" y="1351237"/>
            <a:ext cx="3617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Using Location awareness API get the location.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Emergency weather alert notifications by using ACCUweather API or yahoo weather API.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6162"/>
            <a:ext cx="4646225" cy="31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 usage of cell phone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388887"/>
            <a:ext cx="37907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If the driver uses hands free to take the call then add bonus points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we can make texting while driving more safer by using Web Speech API, which converts the speech to text.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849" y="1388900"/>
            <a:ext cx="4180225" cy="30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