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AE2F4-EFAA-4203-820E-C4E1A1D3368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B813B-9702-48BA-8932-7CC3EB31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4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B813B-9702-48BA-8932-7CC3EB3193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0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B813B-9702-48BA-8932-7CC3EB3193A7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001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B813B-9702-48BA-8932-7CC3EB3193A7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00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B813B-9702-48BA-8932-7CC3EB3193A7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001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B813B-9702-48BA-8932-7CC3EB3193A7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001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B813B-9702-48BA-8932-7CC3EB3193A7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001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B813B-9702-48BA-8932-7CC3EB3193A7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00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6826-8BF2-4C0B-B5E1-4ED88759201D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1BDE-3F8E-4E0C-82C3-66A4FAA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6826-8BF2-4C0B-B5E1-4ED88759201D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1BDE-3F8E-4E0C-82C3-66A4FAA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4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6826-8BF2-4C0B-B5E1-4ED88759201D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1BDE-3F8E-4E0C-82C3-66A4FAA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9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6826-8BF2-4C0B-B5E1-4ED88759201D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1BDE-3F8E-4E0C-82C3-66A4FAA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6826-8BF2-4C0B-B5E1-4ED88759201D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1BDE-3F8E-4E0C-82C3-66A4FAA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0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6826-8BF2-4C0B-B5E1-4ED88759201D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1BDE-3F8E-4E0C-82C3-66A4FAA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8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6826-8BF2-4C0B-B5E1-4ED88759201D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1BDE-3F8E-4E0C-82C3-66A4FAA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2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6826-8BF2-4C0B-B5E1-4ED88759201D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1BDE-3F8E-4E0C-82C3-66A4FAA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3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6826-8BF2-4C0B-B5E1-4ED88759201D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1BDE-3F8E-4E0C-82C3-66A4FAA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5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6826-8BF2-4C0B-B5E1-4ED88759201D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1BDE-3F8E-4E0C-82C3-66A4FAA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6826-8BF2-4C0B-B5E1-4ED88759201D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1BDE-3F8E-4E0C-82C3-66A4FAA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6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C6826-8BF2-4C0B-B5E1-4ED88759201D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61BDE-3F8E-4E0C-82C3-66A4FAA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3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Allstate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19200"/>
            <a:ext cx="6400800" cy="1752600"/>
          </a:xfrm>
        </p:spPr>
        <p:txBody>
          <a:bodyPr/>
          <a:lstStyle/>
          <a:p>
            <a:r>
              <a:rPr lang="en-US" dirty="0" smtClean="0"/>
              <a:t>Navigation Plus- Lew </a:t>
            </a:r>
            <a:r>
              <a:rPr lang="en-US" dirty="0" err="1" smtClean="0"/>
              <a:t>Flauta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906044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App: </a:t>
            </a:r>
            <a:r>
              <a:rPr lang="en-US" dirty="0" err="1" smtClean="0"/>
              <a:t>Drivewise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passively collects driving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Has badges and awards based on driving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Could give false data if you are on the train or a passenger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Badges sometimes aren’t motivating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9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Allstate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19200"/>
            <a:ext cx="6400800" cy="1752600"/>
          </a:xfrm>
        </p:spPr>
        <p:txBody>
          <a:bodyPr/>
          <a:lstStyle/>
          <a:p>
            <a:r>
              <a:rPr lang="en-US" dirty="0" smtClean="0"/>
              <a:t>Navigation Plus- Lew </a:t>
            </a:r>
            <a:r>
              <a:rPr lang="en-US" dirty="0" err="1" smtClean="0"/>
              <a:t>Flauta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906044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Current App: </a:t>
            </a:r>
            <a:r>
              <a:rPr lang="en-US" dirty="0" err="1">
                <a:solidFill>
                  <a:prstClr val="black"/>
                </a:solidFill>
              </a:rPr>
              <a:t>Drivewise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Con: Collects False data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Solutions: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Only collect data when you are in ‘navigation mode’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Use some device to detect if the driver is actually the one driving.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Benefits: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No false data collected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Focus behavior can be monitored….if you go away from navigation screen to check email during the drive you get negative points.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71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Allstate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19200"/>
            <a:ext cx="6400800" cy="1752600"/>
          </a:xfrm>
        </p:spPr>
        <p:txBody>
          <a:bodyPr/>
          <a:lstStyle/>
          <a:p>
            <a:r>
              <a:rPr lang="en-US" dirty="0" smtClean="0"/>
              <a:t>Navigation Plus- Lew </a:t>
            </a:r>
            <a:r>
              <a:rPr lang="en-US" dirty="0" err="1" smtClean="0"/>
              <a:t>Flauta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906044"/>
            <a:ext cx="7924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Current App: </a:t>
            </a:r>
            <a:r>
              <a:rPr lang="en-US" dirty="0" err="1">
                <a:solidFill>
                  <a:prstClr val="black"/>
                </a:solidFill>
              </a:rPr>
              <a:t>Drivewise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Con: </a:t>
            </a:r>
            <a:r>
              <a:rPr lang="en-US" dirty="0" err="1" smtClean="0">
                <a:solidFill>
                  <a:prstClr val="black"/>
                </a:solidFill>
              </a:rPr>
              <a:t>Unmotivating</a:t>
            </a:r>
            <a:r>
              <a:rPr lang="en-US" dirty="0" smtClean="0">
                <a:solidFill>
                  <a:prstClr val="black"/>
                </a:solidFill>
              </a:rPr>
              <a:t> Badges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Example: first day of using app I had a goal of not driving over 80mph for 3 days. I’m never on the highway so this isn’t a motivating award to get.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Solutions: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Passively collect driving data and tune badges to the actual driving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Tweak badges toward user driving profile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Examples: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Safe highway driving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Not driving crazy on commute to work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Benefits: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users more likely to pay attention to the app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87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Allstate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19200"/>
            <a:ext cx="6400800" cy="1752600"/>
          </a:xfrm>
        </p:spPr>
        <p:txBody>
          <a:bodyPr/>
          <a:lstStyle/>
          <a:p>
            <a:r>
              <a:rPr lang="en-US" dirty="0" smtClean="0"/>
              <a:t>Navigation Plus- Lew </a:t>
            </a:r>
            <a:r>
              <a:rPr lang="en-US" dirty="0" err="1" smtClean="0"/>
              <a:t>Flauta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906044"/>
            <a:ext cx="7924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Current App: </a:t>
            </a:r>
            <a:r>
              <a:rPr lang="en-US" dirty="0" err="1">
                <a:solidFill>
                  <a:prstClr val="black"/>
                </a:solidFill>
              </a:rPr>
              <a:t>Drivewise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Con: Not motivated to use the app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Solutions: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ADD FEATURES to make people use the app daily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Examples: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Calculate mileage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Log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Journal or blogging features about individual drives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Benefits: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users more likely to use the app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9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Allstate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19200"/>
            <a:ext cx="6400800" cy="1752600"/>
          </a:xfrm>
        </p:spPr>
        <p:txBody>
          <a:bodyPr/>
          <a:lstStyle/>
          <a:p>
            <a:r>
              <a:rPr lang="en-US" dirty="0" err="1" smtClean="0"/>
              <a:t>Homewise</a:t>
            </a:r>
            <a:r>
              <a:rPr lang="en-US" dirty="0" smtClean="0"/>
              <a:t>- Lew </a:t>
            </a:r>
            <a:r>
              <a:rPr lang="en-US" dirty="0" err="1" smtClean="0"/>
              <a:t>Flauta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906044"/>
            <a:ext cx="792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GOAL: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An app you use to control home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Monitor safety of the home</a:t>
            </a: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83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Allstate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19200"/>
            <a:ext cx="6400800" cy="1752600"/>
          </a:xfrm>
        </p:spPr>
        <p:txBody>
          <a:bodyPr/>
          <a:lstStyle/>
          <a:p>
            <a:r>
              <a:rPr lang="en-US" dirty="0" err="1" smtClean="0"/>
              <a:t>Homewise</a:t>
            </a:r>
            <a:r>
              <a:rPr lang="en-US" dirty="0" smtClean="0"/>
              <a:t>- Lew </a:t>
            </a:r>
            <a:r>
              <a:rPr lang="en-US" dirty="0" err="1" smtClean="0"/>
              <a:t>Flauta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906044"/>
            <a:ext cx="7924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Example Stories: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Valuables: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I want to be able to keep track of valuables in the home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Environment: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I want to monitor and control the temperature of my home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I want to monitor and control lights in my home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I want the coffeemaker to turn on at 7am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Security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I want to be able to know where my family is in the home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I want users to be able to use their phones to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Maintenance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Check sump pumps every x time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Check furnace every x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Examples can go on and on…….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What’s the solution?.....</a:t>
            </a: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84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Allstate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19200"/>
            <a:ext cx="6400800" cy="1752600"/>
          </a:xfrm>
        </p:spPr>
        <p:txBody>
          <a:bodyPr/>
          <a:lstStyle/>
          <a:p>
            <a:r>
              <a:rPr lang="en-US" dirty="0" err="1" smtClean="0"/>
              <a:t>Homewise</a:t>
            </a:r>
            <a:r>
              <a:rPr lang="en-US" dirty="0" smtClean="0"/>
              <a:t>- Lew </a:t>
            </a:r>
            <a:r>
              <a:rPr lang="en-US" dirty="0" err="1" smtClean="0"/>
              <a:t>Flauta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906044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The Solution: A framework that uses beacons to tag locations and uses Phones or some other device to track where people are in the house.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If a house is fully mapped and individuals are linked, then programming a framework that is geared toward fulfilling the previous user stories can be achieved. It can use an interface like </a:t>
            </a:r>
            <a:r>
              <a:rPr lang="en-US" dirty="0" err="1" smtClean="0">
                <a:solidFill>
                  <a:prstClr val="black"/>
                </a:solidFill>
              </a:rPr>
              <a:t>IfThisThenThat</a:t>
            </a:r>
            <a:r>
              <a:rPr lang="en-US" dirty="0" smtClean="0">
                <a:solidFill>
                  <a:prstClr val="black"/>
                </a:solidFill>
              </a:rPr>
              <a:t> in order to trigger events based on locations, schedules, or situations.</a:t>
            </a: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49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468</Words>
  <Application>Microsoft Office PowerPoint</Application>
  <PresentationFormat>On-screen Show (4:3)</PresentationFormat>
  <Paragraphs>98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Allstate Challenge</vt:lpstr>
      <vt:lpstr>Allstate Challenge</vt:lpstr>
      <vt:lpstr>Allstate Challenge</vt:lpstr>
      <vt:lpstr>Allstate Challenge</vt:lpstr>
      <vt:lpstr>Allstate Challenge</vt:lpstr>
      <vt:lpstr>Allstate Challenge</vt:lpstr>
      <vt:lpstr>Allstate Challenge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louie</dc:creator>
  <cp:lastModifiedBy>louie</cp:lastModifiedBy>
  <cp:revision>5</cp:revision>
  <dcterms:created xsi:type="dcterms:W3CDTF">2016-01-13T17:31:13Z</dcterms:created>
  <dcterms:modified xsi:type="dcterms:W3CDTF">2016-01-13T18:57:04Z</dcterms:modified>
</cp:coreProperties>
</file>