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4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8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2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4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0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16A-7068-3540-B3A9-018B5C75FF90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2A3B-4807-B44A-9C12-A40A8ED1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0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Data - Encourage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addition to the points that the user accumulates, show the user a graph of their driving data over time.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1521" r="-115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383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Data - </a:t>
            </a:r>
            <a:r>
              <a:rPr lang="en-US" dirty="0" smtClean="0"/>
              <a:t>Encourage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Analyze a common route to determine average travel time. </a:t>
            </a:r>
          </a:p>
          <a:p>
            <a:pPr lvl="1"/>
            <a:r>
              <a:rPr lang="en-US" dirty="0" smtClean="0"/>
              <a:t>Include time of day to help the user understand traffic flow on common route.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1329" b="-1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6787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Data - Encourage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Maintenance log to show recommend services.</a:t>
            </a:r>
          </a:p>
          <a:p>
            <a:pPr lvl="1"/>
            <a:r>
              <a:rPr lang="en-US" dirty="0" smtClean="0"/>
              <a:t>Points awarded for completing maintenance. </a:t>
            </a:r>
          </a:p>
          <a:p>
            <a:pPr lvl="1"/>
            <a:r>
              <a:rPr lang="en-US" dirty="0" smtClean="0"/>
              <a:t>Don</a:t>
            </a:r>
            <a:r>
              <a:rPr lang="uk-UA" dirty="0" smtClean="0"/>
              <a:t>’</a:t>
            </a:r>
            <a:r>
              <a:rPr lang="en-US" dirty="0" smtClean="0"/>
              <a:t>t have access to odometer readings, so this could be off if the user travels in another vehicle.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7108" r="-71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550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Data - Improvements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Capture phone orientation. Once a trip begins, the phone orientation shouldn’t change much unless the driver is interacting with the device. </a:t>
            </a:r>
          </a:p>
          <a:p>
            <a:r>
              <a:rPr lang="en-US" dirty="0" smtClean="0"/>
              <a:t>Periodic challenges to complete common safety checks.</a:t>
            </a:r>
          </a:p>
          <a:p>
            <a:pPr lvl="1"/>
            <a:r>
              <a:rPr lang="en-US" dirty="0" smtClean="0"/>
              <a:t>Check turn signals and tail lights</a:t>
            </a:r>
          </a:p>
          <a:p>
            <a:pPr lvl="1"/>
            <a:r>
              <a:rPr lang="en-US" dirty="0" smtClean="0"/>
              <a:t>Check tire pressure / tread life</a:t>
            </a:r>
          </a:p>
          <a:p>
            <a:pPr lvl="1"/>
            <a:r>
              <a:rPr lang="en-US" dirty="0" smtClean="0"/>
              <a:t>Check wiper blades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2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146</Words>
  <Application>Microsoft Macintosh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Driving Data - Encourage Use</vt:lpstr>
      <vt:lpstr>Driving Data - Encourage Use</vt:lpstr>
      <vt:lpstr>Driving Data - Encourage Use</vt:lpstr>
      <vt:lpstr>Driving Data - Improvements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Data Improvements</dc:title>
  <dc:creator>Martin</dc:creator>
  <cp:lastModifiedBy>Martin</cp:lastModifiedBy>
  <cp:revision>6</cp:revision>
  <dcterms:created xsi:type="dcterms:W3CDTF">2016-01-13T02:21:37Z</dcterms:created>
  <dcterms:modified xsi:type="dcterms:W3CDTF">2016-01-13T03:24:48Z</dcterms:modified>
</cp:coreProperties>
</file>