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57"/>
    <p:restoredTop sz="95928"/>
  </p:normalViewPr>
  <p:slideViewPr>
    <p:cSldViewPr snapToGrid="0" snapToObjects="1" showGuides="1">
      <p:cViewPr varScale="1">
        <p:scale>
          <a:sx n="75" d="100"/>
          <a:sy n="75" d="100"/>
        </p:scale>
        <p:origin x="192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CFF14-EC77-AF44-8E50-A86316B2B513}" type="datetimeFigureOut">
              <a:rPr lang="en-US" smtClean="0"/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69E9-84A5-714E-97D1-26B0F9C9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869E9-84A5-714E-97D1-26B0F9C97C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8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1/13/16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Matheus</a:t>
            </a:r>
            <a:r>
              <a:rPr lang="en-US" sz="4000" dirty="0" smtClean="0"/>
              <a:t> </a:t>
            </a:r>
            <a:r>
              <a:rPr lang="en-US" sz="4000" dirty="0" err="1" smtClean="0"/>
              <a:t>Zamberlan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Csc</a:t>
            </a:r>
            <a:r>
              <a:rPr lang="en-US" dirty="0" smtClean="0"/>
              <a:t> 595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Idea: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3200" dirty="0" smtClean="0"/>
              <a:t>Build an app that provide to user interesting information.</a:t>
            </a:r>
          </a:p>
          <a:p>
            <a:endParaRPr lang="en-US" sz="3200" dirty="0" smtClean="0"/>
          </a:p>
          <a:p>
            <a:r>
              <a:rPr lang="en-US" sz="3200" dirty="0" smtClean="0"/>
              <a:t>For example: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3200" dirty="0" smtClean="0"/>
              <a:t> Average speed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Spent Fuel 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Concept: </a:t>
            </a:r>
            <a:r>
              <a:rPr lang="en-US" dirty="0" err="1" smtClean="0"/>
              <a:t>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Gamification</a:t>
            </a:r>
            <a:r>
              <a:rPr lang="en-US" dirty="0" smtClean="0"/>
              <a:t> </a:t>
            </a:r>
            <a:r>
              <a:rPr lang="en-US" dirty="0"/>
              <a:t>is the concept of applying game mechanics and game design techniques to engage and motivate people to achieve their </a:t>
            </a:r>
            <a:r>
              <a:rPr lang="en-US" dirty="0"/>
              <a:t>goals.” - </a:t>
            </a:r>
            <a:r>
              <a:rPr lang="en-US" u="sng" dirty="0"/>
              <a:t>https://</a:t>
            </a:r>
            <a:r>
              <a:rPr lang="en-US" u="sng" dirty="0" err="1"/>
              <a:t>badgeville.com</a:t>
            </a:r>
            <a:r>
              <a:rPr lang="en-US" u="sng" dirty="0"/>
              <a:t>/wiki/</a:t>
            </a:r>
            <a:r>
              <a:rPr lang="en-US" u="sng" dirty="0" err="1"/>
              <a:t>Gamification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43" y="3450836"/>
            <a:ext cx="3767889" cy="2248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51" y="3049783"/>
            <a:ext cx="2927685" cy="29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I use that?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sz="3200" dirty="0" smtClean="0"/>
              <a:t> Important information.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Challenging.</a:t>
            </a:r>
          </a:p>
          <a:p>
            <a:pPr>
              <a:buFont typeface="Arial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Rewards!</a:t>
            </a:r>
          </a:p>
          <a:p>
            <a:pPr lvl="2">
              <a:buFont typeface="Courier New" charset="0"/>
              <a:buChar char="o"/>
            </a:pPr>
            <a:r>
              <a:rPr lang="en-US" sz="2600" dirty="0"/>
              <a:t> </a:t>
            </a:r>
            <a:r>
              <a:rPr lang="en-US" sz="2600" dirty="0" smtClean="0"/>
              <a:t> After some achievements, user can earn points in Tango Card.</a:t>
            </a:r>
          </a:p>
        </p:txBody>
      </p:sp>
    </p:spTree>
    <p:extLst>
      <p:ext uri="{BB962C8B-B14F-4D97-AF65-F5344CB8AC3E}">
        <p14:creationId xmlns:p14="http://schemas.microsoft.com/office/powerpoint/2010/main" val="194169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Nike+ : </a:t>
            </a:r>
            <a:r>
              <a:rPr lang="en-US" sz="2400" dirty="0"/>
              <a:t>uses </a:t>
            </a:r>
            <a:r>
              <a:rPr lang="en-US" sz="2400" dirty="0" err="1"/>
              <a:t>gamification</a:t>
            </a:r>
            <a:r>
              <a:rPr lang="en-US" sz="2400" dirty="0"/>
              <a:t> </a:t>
            </a:r>
            <a:r>
              <a:rPr lang="en-US" sz="2400" dirty="0" smtClean="0"/>
              <a:t>to encourage </a:t>
            </a:r>
            <a:r>
              <a:rPr lang="en-US" sz="2400" dirty="0"/>
              <a:t>and reward users who maintain an active </a:t>
            </a:r>
            <a:r>
              <a:rPr lang="en-US" sz="2400" dirty="0" smtClean="0"/>
              <a:t>lifestyle.</a:t>
            </a:r>
          </a:p>
          <a:p>
            <a:r>
              <a:rPr lang="en-US" sz="2400" dirty="0" smtClean="0"/>
              <a:t>Starbucks: uses </a:t>
            </a:r>
            <a:r>
              <a:rPr lang="en-US" sz="2400" dirty="0" err="1"/>
              <a:t>gamification</a:t>
            </a:r>
            <a:r>
              <a:rPr lang="en-US" sz="2400" dirty="0"/>
              <a:t> to incentivize and reward customer loyalty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Samsung: uses </a:t>
            </a:r>
            <a:r>
              <a:rPr lang="en-US" sz="2400" dirty="0" err="1" smtClean="0"/>
              <a:t>gamification</a:t>
            </a:r>
            <a:r>
              <a:rPr lang="en-US" sz="2400" dirty="0" smtClean="0"/>
              <a:t> </a:t>
            </a:r>
            <a:r>
              <a:rPr lang="en-US" sz="2400" dirty="0"/>
              <a:t>to reward onsite visitor behavior and engagement.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66302"/>
            <a:ext cx="2743200" cy="1924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52" y="4266302"/>
            <a:ext cx="3384495" cy="1924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97" y="4215981"/>
            <a:ext cx="2651083" cy="19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934" y="1845734"/>
            <a:ext cx="8344746" cy="4023360"/>
          </a:xfrm>
        </p:spPr>
        <p:txBody>
          <a:bodyPr>
            <a:normAutofit/>
          </a:bodyPr>
          <a:lstStyle/>
          <a:p>
            <a:pPr lvl="8"/>
            <a:endParaRPr lang="en-US" sz="5400" dirty="0" smtClean="0"/>
          </a:p>
          <a:p>
            <a:pPr marL="1471400" lvl="8" indent="0">
              <a:buNone/>
            </a:pPr>
            <a:r>
              <a:rPr lang="en-US" sz="5400" dirty="0" smtClean="0"/>
              <a:t>  Thank </a:t>
            </a:r>
            <a:r>
              <a:rPr lang="en-US" sz="54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321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135</Words>
  <Application>Microsoft Macintosh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Courier New</vt:lpstr>
      <vt:lpstr>Arial</vt:lpstr>
      <vt:lpstr>Retrospect</vt:lpstr>
      <vt:lpstr>Matheus Zamberlan</vt:lpstr>
      <vt:lpstr>Idea:</vt:lpstr>
      <vt:lpstr>Concept: Gamification</vt:lpstr>
      <vt:lpstr>Why should I use that?</vt:lpstr>
      <vt:lpstr>Examples of applications: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Matheus Zamberlan</dc:title>
  <dc:creator>Renato Augusto Leonel</dc:creator>
  <cp:lastModifiedBy>Renato Augusto Leonel</cp:lastModifiedBy>
  <cp:revision>8</cp:revision>
  <dcterms:created xsi:type="dcterms:W3CDTF">2016-01-13T20:24:19Z</dcterms:created>
  <dcterms:modified xsi:type="dcterms:W3CDTF">2016-01-13T21:42:59Z</dcterms:modified>
</cp:coreProperties>
</file>