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DriveBetter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/>
              <a:t>Renato Augusto Leonel</a:t>
            </a:r>
          </a:p>
          <a:p>
            <a:r>
              <a:rPr lang="en-US" sz="2000" cap="none" dirty="0" smtClean="0"/>
              <a:t>CSC-595-801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3514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application will evaluate users based on their driving habits by giving them a score. Depending on how the user drives, he/she can earn reward points.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9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application’s goal is to incentivize customers to drive safely.</a:t>
            </a:r>
          </a:p>
          <a:p>
            <a:pPr lvl="1"/>
            <a:r>
              <a:rPr lang="en-US" sz="2000" dirty="0" smtClean="0"/>
              <a:t>Less accidents 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0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Maintain a profile for </a:t>
            </a:r>
            <a:r>
              <a:rPr lang="en-US" sz="2400" dirty="0" smtClean="0"/>
              <a:t>users</a:t>
            </a:r>
          </a:p>
          <a:p>
            <a:pPr lvl="2"/>
            <a:r>
              <a:rPr lang="en-US" sz="2000" dirty="0" smtClean="0"/>
              <a:t>Level rises if they are driving correctly</a:t>
            </a:r>
            <a:endParaRPr lang="en-US" sz="2000" dirty="0" smtClean="0"/>
          </a:p>
          <a:p>
            <a:pPr lvl="1"/>
            <a:r>
              <a:rPr lang="en-US" sz="2400" dirty="0" smtClean="0"/>
              <a:t> Alert users in real-time if they are not driving </a:t>
            </a:r>
            <a:r>
              <a:rPr lang="en-US" sz="2400" dirty="0" smtClean="0"/>
              <a:t>appropriately</a:t>
            </a:r>
          </a:p>
          <a:p>
            <a:pPr lvl="2"/>
            <a:r>
              <a:rPr lang="en-US" sz="2000" dirty="0" smtClean="0"/>
              <a:t>According to database</a:t>
            </a:r>
            <a:endParaRPr lang="en-US" sz="2000" dirty="0" smtClean="0"/>
          </a:p>
          <a:p>
            <a:pPr lvl="1"/>
            <a:r>
              <a:rPr lang="en-US" sz="2400" dirty="0" smtClean="0"/>
              <a:t>Compete with </a:t>
            </a:r>
            <a:r>
              <a:rPr lang="en-US" sz="2400" dirty="0" smtClean="0"/>
              <a:t>friends</a:t>
            </a:r>
          </a:p>
          <a:p>
            <a:pPr lvl="2"/>
            <a:r>
              <a:rPr lang="en-US" sz="2000" dirty="0" smtClean="0"/>
              <a:t>Motivation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1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The customers will earn reward points if their reputation is </a:t>
            </a:r>
            <a:r>
              <a:rPr lang="en-US" sz="2400" dirty="0" smtClean="0"/>
              <a:t>improving</a:t>
            </a:r>
          </a:p>
          <a:p>
            <a:pPr lvl="2"/>
            <a:r>
              <a:rPr lang="en-US" sz="1800" dirty="0" smtClean="0"/>
              <a:t>Tango Card</a:t>
            </a:r>
            <a:endParaRPr lang="en-US" sz="1800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Use of sensors in the car</a:t>
            </a:r>
          </a:p>
          <a:p>
            <a:r>
              <a:rPr lang="en-US" sz="2400" dirty="0" smtClean="0"/>
              <a:t>- Smartphone sensors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4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algn="ctr"/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4718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110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DriveBetter</vt:lpstr>
      <vt:lpstr>Overview</vt:lpstr>
      <vt:lpstr>Objectives</vt:lpstr>
      <vt:lpstr>Features</vt:lpstr>
      <vt:lpstr>Rewards Program</vt:lpstr>
      <vt:lpstr>Internet of Things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Challenge </dc:title>
  <dc:creator>Renato Leonel</dc:creator>
  <cp:lastModifiedBy>Renato Leonel</cp:lastModifiedBy>
  <cp:revision>12</cp:revision>
  <dcterms:created xsi:type="dcterms:W3CDTF">2016-01-13T19:55:49Z</dcterms:created>
  <dcterms:modified xsi:type="dcterms:W3CDTF">2016-01-13T22:50:13Z</dcterms:modified>
</cp:coreProperties>
</file>