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914400"/>
            <a:ext cx="8520599" cy="968400"/>
          </a:xfrm>
          <a:prstGeom prst="rect">
            <a:avLst/>
          </a:prstGeom>
        </p:spPr>
        <p:txBody>
          <a:bodyPr anchorCtr="0" anchor="b" bIns="91425" lIns="91425" rIns="91425" tIns="91425">
            <a:noAutofit/>
          </a:bodyPr>
          <a:lstStyle/>
          <a:p>
            <a:pPr indent="0" lvl="0" marL="0">
              <a:spcBef>
                <a:spcPts val="0"/>
              </a:spcBef>
              <a:buNone/>
            </a:pPr>
            <a:r>
              <a:rPr lang="en"/>
              <a:t>Project Ideas</a:t>
            </a: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en" sz="1800"/>
              <a:t>Zhicong Zang</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Connected Home</a:t>
            </a:r>
          </a:p>
        </p:txBody>
      </p:sp>
      <p:sp>
        <p:nvSpPr>
          <p:cNvPr id="61" name="Shape 6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a:t>General idea: Combined house instruments checking with physical exercises.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67" name="Shape 6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rgbClr val="000000"/>
              </a:buClr>
              <a:buSzPct val="61111"/>
              <a:buFont typeface="Arial"/>
              <a:buNone/>
            </a:pPr>
            <a:r>
              <a:rPr lang="en"/>
              <a:t>As we all know, instruments are distributed in different areas of house. Some of them are located in basement like sump-pump, some others are located on different floors, like toilets. So our app can design a path which users can walk along and check all the instruments to see whether they work or have some troubles. By using NFC technology, app can achieve the effect like punching in and also this is a good opportunity for app to collect instruments data.</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Driving	</a:t>
            </a:r>
          </a:p>
        </p:txBody>
      </p:sp>
      <p:sp>
        <p:nvSpPr>
          <p:cNvPr id="73" name="Shape 7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General idea: 1) Using front camera to detect whether driver is absentminded.</a:t>
            </a:r>
          </a:p>
          <a:p>
            <a:pPr lvl="0">
              <a:spcBef>
                <a:spcPts val="0"/>
              </a:spcBef>
              <a:buClr>
                <a:schemeClr val="dk1"/>
              </a:buClr>
              <a:buSzPct val="61111"/>
              <a:buFont typeface="Arial"/>
              <a:buNone/>
            </a:pPr>
            <a:r>
              <a:rPr lang="en"/>
              <a:t>			 2) Let passengers help driver to collect data.</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