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60B5-E08D-47E3-90C3-B8E4B58FD532}" type="datetimeFigureOut">
              <a:rPr lang="en-US" smtClean="0"/>
              <a:t>01/19/2016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7DDF-AB0F-4002-9F0B-83718832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3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60B5-E08D-47E3-90C3-B8E4B58FD532}" type="datetimeFigureOut">
              <a:rPr lang="en-US" smtClean="0"/>
              <a:t>01/19/2016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7DDF-AB0F-4002-9F0B-83718832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1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60B5-E08D-47E3-90C3-B8E4B58FD532}" type="datetimeFigureOut">
              <a:rPr lang="en-US" smtClean="0"/>
              <a:t>01/19/2016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7DDF-AB0F-4002-9F0B-83718832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8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60B5-E08D-47E3-90C3-B8E4B58FD532}" type="datetimeFigureOut">
              <a:rPr lang="en-US" smtClean="0"/>
              <a:t>01/19/2016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7DDF-AB0F-4002-9F0B-83718832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4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60B5-E08D-47E3-90C3-B8E4B58FD532}" type="datetimeFigureOut">
              <a:rPr lang="en-US" smtClean="0"/>
              <a:t>01/19/2016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7DDF-AB0F-4002-9F0B-83718832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4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60B5-E08D-47E3-90C3-B8E4B58FD532}" type="datetimeFigureOut">
              <a:rPr lang="en-US" smtClean="0"/>
              <a:t>01/19/2016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7DDF-AB0F-4002-9F0B-83718832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1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60B5-E08D-47E3-90C3-B8E4B58FD532}" type="datetimeFigureOut">
              <a:rPr lang="en-US" smtClean="0"/>
              <a:t>01/19/2016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7DDF-AB0F-4002-9F0B-83718832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0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60B5-E08D-47E3-90C3-B8E4B58FD532}" type="datetimeFigureOut">
              <a:rPr lang="en-US" smtClean="0"/>
              <a:t>01/19/2016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7DDF-AB0F-4002-9F0B-83718832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7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60B5-E08D-47E3-90C3-B8E4B58FD532}" type="datetimeFigureOut">
              <a:rPr lang="en-US" smtClean="0"/>
              <a:t>01/19/2016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7DDF-AB0F-4002-9F0B-83718832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3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60B5-E08D-47E3-90C3-B8E4B58FD532}" type="datetimeFigureOut">
              <a:rPr lang="en-US" smtClean="0"/>
              <a:t>01/19/2016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7DDF-AB0F-4002-9F0B-83718832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9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60B5-E08D-47E3-90C3-B8E4B58FD532}" type="datetimeFigureOut">
              <a:rPr lang="en-US" smtClean="0"/>
              <a:t>01/19/2016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7DDF-AB0F-4002-9F0B-83718832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0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360B5-E08D-47E3-90C3-B8E4B58FD532}" type="datetimeFigureOut">
              <a:rPr lang="en-US" smtClean="0"/>
              <a:t>01/19/2016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27DDF-AB0F-4002-9F0B-83718832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3713975" y="1740106"/>
            <a:ext cx="4403778" cy="1829191"/>
            <a:chOff x="3713975" y="1740106"/>
            <a:chExt cx="4403778" cy="1829191"/>
          </a:xfrm>
        </p:grpSpPr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3713975" y="1829310"/>
              <a:ext cx="76174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/>
                <a:t>initial</a:t>
              </a:r>
            </a:p>
            <a:p>
              <a:pPr algn="ctr"/>
              <a:r>
                <a:rPr lang="en-US" sz="1800" b="1" dirty="0"/>
                <a:t>state</a:t>
              </a: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7311122" y="1740106"/>
              <a:ext cx="80663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/>
                <a:t>a final</a:t>
              </a:r>
            </a:p>
            <a:p>
              <a:pPr algn="ctr"/>
              <a:r>
                <a:rPr lang="en-US" sz="1800" b="1" dirty="0"/>
                <a:t>state</a:t>
              </a:r>
            </a:p>
          </p:txBody>
        </p: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flipH="1">
              <a:off x="6996224" y="2179093"/>
              <a:ext cx="441896" cy="44817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42"/>
            <p:cNvSpPr>
              <a:spLocks noChangeShapeType="1"/>
            </p:cNvSpPr>
            <p:nvPr/>
          </p:nvSpPr>
          <p:spPr bwMode="auto">
            <a:xfrm>
              <a:off x="4445685" y="2201219"/>
              <a:ext cx="336550" cy="43462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043054" y="2404072"/>
              <a:ext cx="3693518" cy="1165225"/>
              <a:chOff x="1594444" y="3733800"/>
              <a:chExt cx="3693518" cy="1165225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2333625" y="3967163"/>
                <a:ext cx="381000" cy="381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25" name="AutoShape 12"/>
              <p:cNvCxnSpPr>
                <a:cxnSpLocks noChangeShapeType="1"/>
              </p:cNvCxnSpPr>
              <p:nvPr/>
            </p:nvCxnSpPr>
            <p:spPr bwMode="auto">
              <a:xfrm>
                <a:off x="2743200" y="4040190"/>
                <a:ext cx="1381812" cy="476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6" name="Text Box 14"/>
              <p:cNvSpPr txBox="1">
                <a:spLocks noChangeArrowheads="1"/>
              </p:cNvSpPr>
              <p:nvPr/>
            </p:nvSpPr>
            <p:spPr bwMode="auto">
              <a:xfrm>
                <a:off x="3291395" y="3733800"/>
                <a:ext cx="29845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/>
                  <a:t>1</a:t>
                </a:r>
              </a:p>
            </p:txBody>
          </p:sp>
          <p:cxnSp>
            <p:nvCxnSpPr>
              <p:cNvPr id="27" name="AutoShape 18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2319458" y="4171025"/>
                <a:ext cx="190500" cy="190500"/>
              </a:xfrm>
              <a:prstGeom prst="curvedConnector4">
                <a:avLst>
                  <a:gd name="adj1" fmla="val -91343"/>
                  <a:gd name="adj2" fmla="val 227164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>
                <a:off x="1594444" y="4093082"/>
                <a:ext cx="714328" cy="318"/>
              </a:xfrm>
              <a:prstGeom prst="line">
                <a:avLst/>
              </a:prstGeom>
              <a:noFill/>
              <a:ln w="76200" cmpd="dbl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Text Box 20"/>
              <p:cNvSpPr txBox="1">
                <a:spLocks noChangeArrowheads="1"/>
              </p:cNvSpPr>
              <p:nvPr/>
            </p:nvSpPr>
            <p:spPr bwMode="auto">
              <a:xfrm>
                <a:off x="1981200" y="4562475"/>
                <a:ext cx="29845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/>
                  <a:t>0</a:t>
                </a:r>
              </a:p>
            </p:txBody>
          </p:sp>
          <p:cxnSp>
            <p:nvCxnSpPr>
              <p:cNvPr id="30" name="AutoShape 1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567895" y="4345947"/>
                <a:ext cx="134704" cy="57191"/>
              </a:xfrm>
              <a:prstGeom prst="curvedConnector4">
                <a:avLst>
                  <a:gd name="adj1" fmla="val -211127"/>
                  <a:gd name="adj2" fmla="val 73834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1" name="Text Box 20"/>
              <p:cNvSpPr txBox="1">
                <a:spLocks noChangeArrowheads="1"/>
              </p:cNvSpPr>
              <p:nvPr/>
            </p:nvSpPr>
            <p:spPr bwMode="auto">
              <a:xfrm>
                <a:off x="4989512" y="4512944"/>
                <a:ext cx="29845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/>
                  <a:t>0</a:t>
                </a:r>
              </a:p>
            </p:txBody>
          </p:sp>
          <p:cxnSp>
            <p:nvCxnSpPr>
              <p:cNvPr id="32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2743202" y="4264026"/>
                <a:ext cx="1285128" cy="31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3" name="Text Box 14"/>
              <p:cNvSpPr txBox="1">
                <a:spLocks noChangeArrowheads="1"/>
              </p:cNvSpPr>
              <p:nvPr/>
            </p:nvSpPr>
            <p:spPr bwMode="auto">
              <a:xfrm>
                <a:off x="3217840" y="4206267"/>
                <a:ext cx="29845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i="1" dirty="0"/>
                  <a:t>1</a:t>
                </a:r>
              </a:p>
            </p:txBody>
          </p:sp>
        </p:grpSp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4828982" y="2588222"/>
              <a:ext cx="273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634825" y="2612812"/>
              <a:ext cx="480088" cy="464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6709017" y="2602337"/>
              <a:ext cx="33855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1</a:t>
              </a:r>
              <a:endParaRPr lang="en-US" b="1" dirty="0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6696912" y="2649495"/>
              <a:ext cx="364995" cy="3825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281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/>
          <p:cNvGrpSpPr/>
          <p:nvPr/>
        </p:nvGrpSpPr>
        <p:grpSpPr>
          <a:xfrm>
            <a:off x="568847" y="2070276"/>
            <a:ext cx="10862799" cy="1750274"/>
            <a:chOff x="568847" y="2070276"/>
            <a:chExt cx="10862799" cy="1750274"/>
          </a:xfrm>
        </p:grpSpPr>
        <p:grpSp>
          <p:nvGrpSpPr>
            <p:cNvPr id="174" name="Group 173"/>
            <p:cNvGrpSpPr/>
            <p:nvPr/>
          </p:nvGrpSpPr>
          <p:grpSpPr>
            <a:xfrm>
              <a:off x="568847" y="2070276"/>
              <a:ext cx="10862799" cy="1750274"/>
              <a:chOff x="568847" y="2070276"/>
              <a:chExt cx="10862799" cy="1750274"/>
            </a:xfrm>
          </p:grpSpPr>
          <p:sp>
            <p:nvSpPr>
              <p:cNvPr id="69" name="Line 19"/>
              <p:cNvSpPr>
                <a:spLocks noChangeShapeType="1"/>
              </p:cNvSpPr>
              <p:nvPr/>
            </p:nvSpPr>
            <p:spPr bwMode="auto">
              <a:xfrm>
                <a:off x="568847" y="2967250"/>
                <a:ext cx="224052" cy="16393"/>
              </a:xfrm>
              <a:prstGeom prst="line">
                <a:avLst/>
              </a:prstGeom>
              <a:noFill/>
              <a:ln w="76200" cmpd="dbl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806158" y="2786715"/>
                <a:ext cx="457200" cy="43126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540680" y="2193528"/>
                <a:ext cx="457200" cy="43126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1523706" y="3389281"/>
                <a:ext cx="457200" cy="43126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74" name="Straight Arrow Connector 73"/>
              <p:cNvCxnSpPr>
                <a:stCxn id="70" idx="7"/>
                <a:endCxn id="71" idx="3"/>
              </p:cNvCxnSpPr>
              <p:nvPr/>
            </p:nvCxnSpPr>
            <p:spPr>
              <a:xfrm flipV="1">
                <a:off x="1196403" y="2561639"/>
                <a:ext cx="411232" cy="288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1099376" y="2443146"/>
                <a:ext cx="420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0</a:t>
                </a:r>
                <a:endParaRPr lang="en-US" i="1" dirty="0"/>
              </a:p>
            </p:txBody>
          </p:sp>
          <p:cxnSp>
            <p:nvCxnSpPr>
              <p:cNvPr id="76" name="Straight Arrow Connector 75"/>
              <p:cNvCxnSpPr>
                <a:stCxn id="70" idx="5"/>
                <a:endCxn id="72" idx="1"/>
              </p:cNvCxnSpPr>
              <p:nvPr/>
            </p:nvCxnSpPr>
            <p:spPr>
              <a:xfrm>
                <a:off x="1196403" y="3154826"/>
                <a:ext cx="394258" cy="2976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3402629" y="2773879"/>
                <a:ext cx="457200" cy="43126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434522" y="2768008"/>
                <a:ext cx="457200" cy="43126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399526" y="2203056"/>
                <a:ext cx="457200" cy="43126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370736" y="2772646"/>
                <a:ext cx="457200" cy="43126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530854" y="2768705"/>
                <a:ext cx="457200" cy="43126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348639" y="3365732"/>
                <a:ext cx="457200" cy="43126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525671" y="2770274"/>
                <a:ext cx="457200" cy="43126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7420966" y="2197671"/>
                <a:ext cx="614177" cy="57071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8517456" y="2197671"/>
                <a:ext cx="614177" cy="57071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5" name="Straight Arrow Connector 94"/>
              <p:cNvCxnSpPr>
                <a:stCxn id="71" idx="6"/>
                <a:endCxn id="81" idx="1"/>
              </p:cNvCxnSpPr>
              <p:nvPr/>
            </p:nvCxnSpPr>
            <p:spPr>
              <a:xfrm>
                <a:off x="1997880" y="2409163"/>
                <a:ext cx="503597" cy="4220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2203595" y="2203056"/>
                <a:ext cx="755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1-9</a:t>
                </a:r>
                <a:endParaRPr lang="en-US" i="1" dirty="0"/>
              </a:p>
            </p:txBody>
          </p:sp>
          <p:cxnSp>
            <p:nvCxnSpPr>
              <p:cNvPr id="99" name="Straight Arrow Connector 98"/>
              <p:cNvCxnSpPr>
                <a:endCxn id="81" idx="3"/>
              </p:cNvCxnSpPr>
              <p:nvPr/>
            </p:nvCxnSpPr>
            <p:spPr>
              <a:xfrm flipV="1">
                <a:off x="1917964" y="3136119"/>
                <a:ext cx="583513" cy="3163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2000798" y="3376382"/>
                <a:ext cx="755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0, 1, 2</a:t>
                </a:r>
                <a:endParaRPr lang="en-US" i="1" dirty="0"/>
              </a:p>
            </p:txBody>
          </p:sp>
          <p:cxnSp>
            <p:nvCxnSpPr>
              <p:cNvPr id="103" name="Straight Arrow Connector 102"/>
              <p:cNvCxnSpPr>
                <a:stCxn id="81" idx="6"/>
                <a:endCxn id="80" idx="2"/>
              </p:cNvCxnSpPr>
              <p:nvPr/>
            </p:nvCxnSpPr>
            <p:spPr>
              <a:xfrm>
                <a:off x="2891722" y="2983643"/>
                <a:ext cx="510907" cy="58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2994868" y="2608518"/>
                <a:ext cx="420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/</a:t>
                </a:r>
                <a:endParaRPr lang="en-US" i="1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840947" y="2356984"/>
                <a:ext cx="420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0</a:t>
                </a:r>
                <a:endParaRPr lang="en-US" i="1" dirty="0"/>
              </a:p>
            </p:txBody>
          </p:sp>
          <p:cxnSp>
            <p:nvCxnSpPr>
              <p:cNvPr id="106" name="Straight Arrow Connector 105"/>
              <p:cNvCxnSpPr>
                <a:stCxn id="80" idx="7"/>
              </p:cNvCxnSpPr>
              <p:nvPr/>
            </p:nvCxnSpPr>
            <p:spPr>
              <a:xfrm flipV="1">
                <a:off x="3792874" y="2462004"/>
                <a:ext cx="621251" cy="3750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stCxn id="80" idx="6"/>
                <a:endCxn id="83" idx="2"/>
              </p:cNvCxnSpPr>
              <p:nvPr/>
            </p:nvCxnSpPr>
            <p:spPr>
              <a:xfrm flipV="1">
                <a:off x="3859829" y="2988281"/>
                <a:ext cx="510907" cy="12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80" idx="5"/>
                <a:endCxn id="85" idx="2"/>
              </p:cNvCxnSpPr>
              <p:nvPr/>
            </p:nvCxnSpPr>
            <p:spPr>
              <a:xfrm>
                <a:off x="3792874" y="3141990"/>
                <a:ext cx="555765" cy="4393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4986123" y="2261496"/>
                <a:ext cx="755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1-9</a:t>
                </a:r>
                <a:endParaRPr lang="en-US" i="1" dirty="0"/>
              </a:p>
            </p:txBody>
          </p:sp>
          <p:cxnSp>
            <p:nvCxnSpPr>
              <p:cNvPr id="115" name="Straight Arrow Connector 114"/>
              <p:cNvCxnSpPr>
                <a:endCxn id="84" idx="3"/>
              </p:cNvCxnSpPr>
              <p:nvPr/>
            </p:nvCxnSpPr>
            <p:spPr>
              <a:xfrm flipV="1">
                <a:off x="4805839" y="3136816"/>
                <a:ext cx="791970" cy="42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83" idx="6"/>
                <a:endCxn id="84" idx="2"/>
              </p:cNvCxnSpPr>
              <p:nvPr/>
            </p:nvCxnSpPr>
            <p:spPr>
              <a:xfrm flipV="1">
                <a:off x="4827936" y="2984340"/>
                <a:ext cx="702918" cy="39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endCxn id="84" idx="1"/>
              </p:cNvCxnSpPr>
              <p:nvPr/>
            </p:nvCxnSpPr>
            <p:spPr>
              <a:xfrm>
                <a:off x="4826805" y="2451427"/>
                <a:ext cx="771004" cy="3804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3880854" y="2679971"/>
                <a:ext cx="779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1, 2</a:t>
                </a:r>
                <a:endParaRPr lang="en-US" i="1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753583" y="3303632"/>
                <a:ext cx="420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3</a:t>
                </a:r>
                <a:endParaRPr lang="en-US" i="1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842727" y="2669894"/>
                <a:ext cx="755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dig</a:t>
                </a:r>
                <a:endParaRPr lang="en-US" i="1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955445" y="3357249"/>
                <a:ext cx="755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0, 1</a:t>
                </a:r>
                <a:endParaRPr lang="en-US" i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6118564" y="2611990"/>
                <a:ext cx="420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/</a:t>
                </a:r>
                <a:endParaRPr lang="en-US" i="1" dirty="0"/>
              </a:p>
            </p:txBody>
          </p:sp>
          <p:cxnSp>
            <p:nvCxnSpPr>
              <p:cNvPr id="128" name="Straight Arrow Connector 127"/>
              <p:cNvCxnSpPr>
                <a:stCxn id="84" idx="6"/>
                <a:endCxn id="86" idx="2"/>
              </p:cNvCxnSpPr>
              <p:nvPr/>
            </p:nvCxnSpPr>
            <p:spPr>
              <a:xfrm>
                <a:off x="5988054" y="2984340"/>
                <a:ext cx="537617" cy="15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9645601" y="2194556"/>
                <a:ext cx="614177" cy="57071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7441014" y="3147445"/>
                <a:ext cx="614177" cy="57071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8542999" y="3141803"/>
                <a:ext cx="614177" cy="57071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9677458" y="3137915"/>
                <a:ext cx="614177" cy="57071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15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5" name="Straight Arrow Connector 134"/>
              <p:cNvCxnSpPr>
                <a:stCxn id="86" idx="7"/>
                <a:endCxn id="87" idx="2"/>
              </p:cNvCxnSpPr>
              <p:nvPr/>
            </p:nvCxnSpPr>
            <p:spPr>
              <a:xfrm flipV="1">
                <a:off x="6915916" y="2483026"/>
                <a:ext cx="505050" cy="350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6893346" y="2353597"/>
                <a:ext cx="420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1</a:t>
                </a:r>
                <a:endParaRPr lang="en-US" i="1" dirty="0"/>
              </a:p>
            </p:txBody>
          </p:sp>
          <p:cxnSp>
            <p:nvCxnSpPr>
              <p:cNvPr id="139" name="Straight Arrow Connector 138"/>
              <p:cNvCxnSpPr>
                <a:stCxn id="86" idx="5"/>
                <a:endCxn id="132" idx="2"/>
              </p:cNvCxnSpPr>
              <p:nvPr/>
            </p:nvCxnSpPr>
            <p:spPr>
              <a:xfrm>
                <a:off x="6915916" y="3138385"/>
                <a:ext cx="525098" cy="2944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6839942" y="3140388"/>
                <a:ext cx="420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2</a:t>
                </a:r>
                <a:endParaRPr lang="en-US" i="1" dirty="0"/>
              </a:p>
            </p:txBody>
          </p:sp>
          <p:cxnSp>
            <p:nvCxnSpPr>
              <p:cNvPr id="146" name="Straight Arrow Connector 145"/>
              <p:cNvCxnSpPr>
                <a:stCxn id="87" idx="6"/>
                <a:endCxn id="94" idx="2"/>
              </p:cNvCxnSpPr>
              <p:nvPr/>
            </p:nvCxnSpPr>
            <p:spPr>
              <a:xfrm>
                <a:off x="8035143" y="2483026"/>
                <a:ext cx="48231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>
                <a:stCxn id="132" idx="6"/>
                <a:endCxn id="133" idx="2"/>
              </p:cNvCxnSpPr>
              <p:nvPr/>
            </p:nvCxnSpPr>
            <p:spPr>
              <a:xfrm flipV="1">
                <a:off x="8055191" y="3427158"/>
                <a:ext cx="487808" cy="56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stCxn id="94" idx="6"/>
                <a:endCxn id="131" idx="2"/>
              </p:cNvCxnSpPr>
              <p:nvPr/>
            </p:nvCxnSpPr>
            <p:spPr>
              <a:xfrm flipV="1">
                <a:off x="9131633" y="2479911"/>
                <a:ext cx="513968" cy="31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>
                <a:stCxn id="133" idx="6"/>
                <a:endCxn id="134" idx="2"/>
              </p:cNvCxnSpPr>
              <p:nvPr/>
            </p:nvCxnSpPr>
            <p:spPr>
              <a:xfrm flipV="1">
                <a:off x="9157176" y="3423270"/>
                <a:ext cx="520282" cy="3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/>
              <p:cNvSpPr/>
              <p:nvPr/>
            </p:nvSpPr>
            <p:spPr>
              <a:xfrm>
                <a:off x="10817469" y="2714882"/>
                <a:ext cx="614177" cy="57071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16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8128443" y="2070276"/>
                <a:ext cx="420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9</a:t>
                </a:r>
                <a:endParaRPr lang="en-US" i="1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9256790" y="2094457"/>
                <a:ext cx="420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9</a:t>
                </a:r>
                <a:endParaRPr lang="en-US" i="1" dirty="0"/>
              </a:p>
            </p:txBody>
          </p:sp>
          <p:cxnSp>
            <p:nvCxnSpPr>
              <p:cNvPr id="162" name="Straight Arrow Connector 161"/>
              <p:cNvCxnSpPr>
                <a:stCxn id="131" idx="6"/>
                <a:endCxn id="150" idx="1"/>
              </p:cNvCxnSpPr>
              <p:nvPr/>
            </p:nvCxnSpPr>
            <p:spPr>
              <a:xfrm>
                <a:off x="10259778" y="2479911"/>
                <a:ext cx="647635" cy="318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10369475" y="2258726"/>
                <a:ext cx="755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dig</a:t>
                </a:r>
                <a:endParaRPr lang="en-US" i="1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8115514" y="3081112"/>
                <a:ext cx="420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0</a:t>
                </a:r>
                <a:endParaRPr lang="en-US" i="1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9196467" y="3096141"/>
                <a:ext cx="574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0, 1</a:t>
                </a:r>
                <a:endParaRPr lang="en-US" i="1" dirty="0"/>
              </a:p>
            </p:txBody>
          </p:sp>
          <p:cxnSp>
            <p:nvCxnSpPr>
              <p:cNvPr id="169" name="Straight Arrow Connector 168"/>
              <p:cNvCxnSpPr>
                <a:stCxn id="134" idx="6"/>
                <a:endCxn id="150" idx="3"/>
              </p:cNvCxnSpPr>
              <p:nvPr/>
            </p:nvCxnSpPr>
            <p:spPr>
              <a:xfrm flipV="1">
                <a:off x="10291635" y="3202013"/>
                <a:ext cx="615778" cy="221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>
                <a:off x="10366487" y="3312641"/>
                <a:ext cx="755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dig</a:t>
                </a:r>
                <a:endParaRPr lang="en-US" i="1" dirty="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0907413" y="2786715"/>
                <a:ext cx="417079" cy="41256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5" name="TextBox 174"/>
            <p:cNvSpPr txBox="1"/>
            <p:nvPr/>
          </p:nvSpPr>
          <p:spPr>
            <a:xfrm>
              <a:off x="1086861" y="3265778"/>
              <a:ext cx="42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1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415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58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</dc:creator>
  <cp:lastModifiedBy>Johnny</cp:lastModifiedBy>
  <cp:revision>13</cp:revision>
  <dcterms:created xsi:type="dcterms:W3CDTF">2016-01-19T13:36:56Z</dcterms:created>
  <dcterms:modified xsi:type="dcterms:W3CDTF">2016-01-19T23:44:45Z</dcterms:modified>
</cp:coreProperties>
</file>