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3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1E6F-3BF1-4787-A9B2-E2BA6DE482D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CB01-6E43-4722-8BA0-10F380A0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706476" y="4699987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18320" y="3869556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992264" y="1048056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767706" y="4529848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35893" y="145346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8247" y="5852438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71890" y="2290188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49439" y="1353401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2" idx="4"/>
          </p:cNvCxnSpPr>
          <p:nvPr/>
        </p:nvCxnSpPr>
        <p:spPr>
          <a:xfrm flipH="1">
            <a:off x="2067951" y="1953064"/>
            <a:ext cx="299061" cy="97206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5"/>
            <a:endCxn id="6" idx="2"/>
          </p:cNvCxnSpPr>
          <p:nvPr/>
        </p:nvCxnSpPr>
        <p:spPr>
          <a:xfrm>
            <a:off x="2591570" y="1865245"/>
            <a:ext cx="3026750" cy="230414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6"/>
            <a:endCxn id="11" idx="2"/>
          </p:cNvCxnSpPr>
          <p:nvPr/>
        </p:nvCxnSpPr>
        <p:spPr>
          <a:xfrm>
            <a:off x="2684585" y="1653233"/>
            <a:ext cx="2487305" cy="93678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6"/>
            <a:endCxn id="9" idx="2"/>
          </p:cNvCxnSpPr>
          <p:nvPr/>
        </p:nvCxnSpPr>
        <p:spPr>
          <a:xfrm flipV="1">
            <a:off x="2684585" y="445178"/>
            <a:ext cx="3251308" cy="120805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10" idx="1"/>
          </p:cNvCxnSpPr>
          <p:nvPr/>
        </p:nvCxnSpPr>
        <p:spPr>
          <a:xfrm flipH="1">
            <a:off x="1091262" y="1953064"/>
            <a:ext cx="1275750" cy="39871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0"/>
          </p:cNvCxnSpPr>
          <p:nvPr/>
        </p:nvCxnSpPr>
        <p:spPr>
          <a:xfrm>
            <a:off x="6253466" y="4169388"/>
            <a:ext cx="3831813" cy="36046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10" idx="0"/>
          </p:cNvCxnSpPr>
          <p:nvPr/>
        </p:nvCxnSpPr>
        <p:spPr>
          <a:xfrm flipH="1">
            <a:off x="1315820" y="4381400"/>
            <a:ext cx="4395515" cy="147103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4" idx="0"/>
          </p:cNvCxnSpPr>
          <p:nvPr/>
        </p:nvCxnSpPr>
        <p:spPr>
          <a:xfrm>
            <a:off x="5935893" y="4469219"/>
            <a:ext cx="1088156" cy="23076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0"/>
            <a:endCxn id="11" idx="4"/>
          </p:cNvCxnSpPr>
          <p:nvPr/>
        </p:nvCxnSpPr>
        <p:spPr>
          <a:xfrm flipH="1" flipV="1">
            <a:off x="5489463" y="2889851"/>
            <a:ext cx="446430" cy="97970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7" idx="1"/>
          </p:cNvCxnSpPr>
          <p:nvPr/>
        </p:nvCxnSpPr>
        <p:spPr>
          <a:xfrm flipV="1">
            <a:off x="2684585" y="1135875"/>
            <a:ext cx="7400694" cy="42402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9" idx="6"/>
          </p:cNvCxnSpPr>
          <p:nvPr/>
        </p:nvCxnSpPr>
        <p:spPr>
          <a:xfrm flipH="1" flipV="1">
            <a:off x="6571039" y="445178"/>
            <a:ext cx="3421225" cy="90271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 flipH="1">
            <a:off x="10085279" y="1647719"/>
            <a:ext cx="224558" cy="288212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3"/>
            <a:endCxn id="6" idx="7"/>
          </p:cNvCxnSpPr>
          <p:nvPr/>
        </p:nvCxnSpPr>
        <p:spPr>
          <a:xfrm flipH="1">
            <a:off x="6160451" y="1559900"/>
            <a:ext cx="3924828" cy="23974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" idx="0"/>
            <a:endCxn id="9" idx="4"/>
          </p:cNvCxnSpPr>
          <p:nvPr/>
        </p:nvCxnSpPr>
        <p:spPr>
          <a:xfrm flipV="1">
            <a:off x="5935893" y="745009"/>
            <a:ext cx="317573" cy="312454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5"/>
            <a:endCxn id="8" idx="0"/>
          </p:cNvCxnSpPr>
          <p:nvPr/>
        </p:nvCxnSpPr>
        <p:spPr>
          <a:xfrm>
            <a:off x="6478024" y="657190"/>
            <a:ext cx="3607255" cy="387265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" idx="6"/>
            <a:endCxn id="8" idx="0"/>
          </p:cNvCxnSpPr>
          <p:nvPr/>
        </p:nvCxnSpPr>
        <p:spPr>
          <a:xfrm>
            <a:off x="5807036" y="2590020"/>
            <a:ext cx="4278243" cy="193982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0" idx="6"/>
            <a:endCxn id="8" idx="3"/>
          </p:cNvCxnSpPr>
          <p:nvPr/>
        </p:nvCxnSpPr>
        <p:spPr>
          <a:xfrm flipV="1">
            <a:off x="1633393" y="5041692"/>
            <a:ext cx="8227328" cy="111057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" idx="7"/>
            <a:endCxn id="9" idx="3"/>
          </p:cNvCxnSpPr>
          <p:nvPr/>
        </p:nvCxnSpPr>
        <p:spPr>
          <a:xfrm flipV="1">
            <a:off x="5714021" y="657190"/>
            <a:ext cx="314887" cy="172081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4" idx="0"/>
            <a:endCxn id="11" idx="5"/>
          </p:cNvCxnSpPr>
          <p:nvPr/>
        </p:nvCxnSpPr>
        <p:spPr>
          <a:xfrm flipH="1" flipV="1">
            <a:off x="5714021" y="2802032"/>
            <a:ext cx="1310028" cy="189795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7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90841" y="2026034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81842" y="2515552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44014" y="3339059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95514" y="803316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236600" y="2565896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07051" y="3339059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34045" y="4705516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7604" y="800829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4" idx="1"/>
            <a:endCxn id="12" idx="5"/>
          </p:cNvCxnSpPr>
          <p:nvPr/>
        </p:nvCxnSpPr>
        <p:spPr>
          <a:xfrm flipH="1" flipV="1">
            <a:off x="2069735" y="1312673"/>
            <a:ext cx="914121" cy="80118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5"/>
            <a:endCxn id="11" idx="1"/>
          </p:cNvCxnSpPr>
          <p:nvPr/>
        </p:nvCxnSpPr>
        <p:spPr>
          <a:xfrm>
            <a:off x="1986145" y="3850903"/>
            <a:ext cx="940915" cy="9424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" idx="2"/>
            <a:endCxn id="12" idx="6"/>
          </p:cNvCxnSpPr>
          <p:nvPr/>
        </p:nvCxnSpPr>
        <p:spPr>
          <a:xfrm flipH="1" flipV="1">
            <a:off x="2162750" y="1100661"/>
            <a:ext cx="2332764" cy="248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6"/>
            <a:endCxn id="10" idx="2"/>
          </p:cNvCxnSpPr>
          <p:nvPr/>
        </p:nvCxnSpPr>
        <p:spPr>
          <a:xfrm>
            <a:off x="2079160" y="3638891"/>
            <a:ext cx="222789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7"/>
            <a:endCxn id="4" idx="3"/>
          </p:cNvCxnSpPr>
          <p:nvPr/>
        </p:nvCxnSpPr>
        <p:spPr>
          <a:xfrm flipV="1">
            <a:off x="1986145" y="2537878"/>
            <a:ext cx="997711" cy="889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6"/>
            <a:endCxn id="9" idx="2"/>
          </p:cNvCxnSpPr>
          <p:nvPr/>
        </p:nvCxnSpPr>
        <p:spPr>
          <a:xfrm>
            <a:off x="6116988" y="2815384"/>
            <a:ext cx="1119612" cy="503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7"/>
            <a:endCxn id="8" idx="3"/>
          </p:cNvCxnSpPr>
          <p:nvPr/>
        </p:nvCxnSpPr>
        <p:spPr>
          <a:xfrm flipV="1">
            <a:off x="3432972" y="1315160"/>
            <a:ext cx="1155557" cy="7986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3"/>
            <a:endCxn id="11" idx="7"/>
          </p:cNvCxnSpPr>
          <p:nvPr/>
        </p:nvCxnSpPr>
        <p:spPr>
          <a:xfrm flipH="1">
            <a:off x="3376176" y="3850903"/>
            <a:ext cx="1023890" cy="9424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1"/>
            <a:endCxn id="4" idx="5"/>
          </p:cNvCxnSpPr>
          <p:nvPr/>
        </p:nvCxnSpPr>
        <p:spPr>
          <a:xfrm flipH="1" flipV="1">
            <a:off x="3432972" y="2537878"/>
            <a:ext cx="967094" cy="8890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7604" y="800829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31577" y="2578829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63673" y="795859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5"/>
            <a:endCxn id="5" idx="0"/>
          </p:cNvCxnSpPr>
          <p:nvPr/>
        </p:nvCxnSpPr>
        <p:spPr>
          <a:xfrm>
            <a:off x="2069735" y="1312673"/>
            <a:ext cx="779415" cy="1266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>
          <a:xfrm flipV="1">
            <a:off x="2162750" y="1095691"/>
            <a:ext cx="1500923" cy="4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flipH="1">
            <a:off x="3073708" y="1307703"/>
            <a:ext cx="682980" cy="1358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4" idx="4"/>
          </p:cNvCxnSpPr>
          <p:nvPr/>
        </p:nvCxnSpPr>
        <p:spPr>
          <a:xfrm flipH="1" flipV="1">
            <a:off x="1845177" y="1400492"/>
            <a:ext cx="779415" cy="12661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90896" y="1340845"/>
            <a:ext cx="11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</a:t>
            </a:r>
            <a:r>
              <a:rPr lang="en-US" altLang="en-US" dirty="0" smtClean="0"/>
              <a:t>0.15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23059" y="1946795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23059" y="3439941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14347" y="1987175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4"/>
            <a:endCxn id="23" idx="0"/>
          </p:cNvCxnSpPr>
          <p:nvPr/>
        </p:nvCxnSpPr>
        <p:spPr>
          <a:xfrm>
            <a:off x="7040632" y="2546458"/>
            <a:ext cx="0" cy="893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30" idx="2"/>
          </p:cNvCxnSpPr>
          <p:nvPr/>
        </p:nvCxnSpPr>
        <p:spPr>
          <a:xfrm>
            <a:off x="7358205" y="2246627"/>
            <a:ext cx="1012926" cy="206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4"/>
            <a:endCxn id="31" idx="7"/>
          </p:cNvCxnSpPr>
          <p:nvPr/>
        </p:nvCxnSpPr>
        <p:spPr>
          <a:xfrm flipH="1">
            <a:off x="8933014" y="2586838"/>
            <a:ext cx="1498906" cy="9615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5"/>
            <a:endCxn id="31" idx="1"/>
          </p:cNvCxnSpPr>
          <p:nvPr/>
        </p:nvCxnSpPr>
        <p:spPr>
          <a:xfrm>
            <a:off x="7265190" y="2458639"/>
            <a:ext cx="1218708" cy="1089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371131" y="1967419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90883" y="3460566"/>
            <a:ext cx="635146" cy="599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4" idx="2"/>
            <a:endCxn id="30" idx="6"/>
          </p:cNvCxnSpPr>
          <p:nvPr/>
        </p:nvCxnSpPr>
        <p:spPr>
          <a:xfrm flipH="1" flipV="1">
            <a:off x="9006277" y="2267251"/>
            <a:ext cx="1108070" cy="19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5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Zhuang, Rong</cp:lastModifiedBy>
  <cp:revision>14</cp:revision>
  <dcterms:created xsi:type="dcterms:W3CDTF">2016-02-29T05:09:49Z</dcterms:created>
  <dcterms:modified xsi:type="dcterms:W3CDTF">2016-02-29T23:31:58Z</dcterms:modified>
</cp:coreProperties>
</file>