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830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B048-19A5-4511-B4E0-CE5C67D0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5AA0D-A6DA-4F63-A1E5-1A2F929A8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1DDC-BDBD-4CE2-8AFD-19DAE028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1550-89F0-465E-8744-F43C694B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9CBC-736F-4BFD-92A7-E7E237C2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7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A9EB-CF45-4439-BF5A-71C0782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4BB38-40CF-4AA6-A7D0-85D0A673C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4ACC-114B-43E8-A26D-365FE990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E4919-E2A0-4200-B388-265F0B20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2925-EAFF-4582-B2E5-46DE389A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9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FF7E3-09E7-4D14-85C6-DC9580E79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F5D05-770B-456A-A68A-95196306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7022-E650-4EE6-9765-A9B98B6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FE6E-D2B1-4213-A087-AA64A03A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B7EB-8057-4302-A3E5-CFBE467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21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B4DE-42D3-471F-B290-BC399D92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45B6-3D76-4F87-A144-8AC059A6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DADC-A4F8-4196-AF28-6016DB9C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BC0D-D6D1-405B-9347-0DFA9AFE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B2A1-D10A-4042-B7CD-41A65D81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6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E811-2C23-4CC1-A09C-BDC90752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A93E-01CE-4A35-89EA-4CB9AF15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B064-D34C-4BF8-8B43-014AF064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DB0A-C4D6-4064-B063-CB887AA7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0FD0-ADEA-4C62-B518-22AD8246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0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F239-0985-4AC3-8C78-26E5D3BB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868C-68A0-401A-98E5-A87CE35D3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A29A9-7E91-4D6E-9D4B-88EA758B4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9191D-A266-4DE6-AE4D-7654D1BE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1845-69A6-4308-9FA3-2B4F3331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C4454-499E-4C74-B57B-AE1919F8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7ABA-E42E-41B8-B378-DDDF0EA6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54C7-ACCC-4491-B6A4-A2B4C7E3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D833C-9CBD-4305-9707-98CDB63B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1C74F-CF36-43F0-87EE-20F2A5B56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7EA96-7B20-4BD9-882F-4D1BE1664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151FE-4899-4E47-B8CA-3A0A053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0459E-AA70-4868-BD43-29D0B52C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0F750-BC77-4BBA-AC23-F6CB3D3E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81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492C-A293-4F66-8169-5E19323C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4DF4-F9F7-438C-8D57-54CFC5D7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F7BFF-B678-42BC-A081-0A4D2F8B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5760C-EEF9-4178-9543-4A9F618A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99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6B44B-F825-4AA4-8D5D-C81A6308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D7173-C4DC-4F45-BDCF-30A00617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CB08-8958-440A-B455-7020AD27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6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468E-E5B0-4E90-9A1D-2112E35A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FDA4-0563-4B79-BBFD-D191087E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9798-CF64-4833-A825-89F20851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DD77-3D38-439E-95E1-080A297C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42E9-7E7F-459C-AF91-E413F690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9349C-B83D-438A-B24A-3782BE0B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53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C25-E0A5-4C77-B10C-4F1E3F8C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04D77-07AE-46DB-8F6C-7A4046047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8525A-6726-4477-8A99-B5AC6091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1511-66AB-4010-AAD7-5C5DE073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DCBB-0470-4B2F-B8F6-5479BDE7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C94E0-084A-49E0-A7CE-29D4041C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88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6019F-8F7B-459E-90E8-20D8B951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BD6F4-13FB-4A21-94FE-F88629445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B6B4-91C1-4621-AF76-AADD8524A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A810-C3AD-427D-B329-9974233983FD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C3E0-2C8A-4BFC-B2D7-94D6AAD3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4026-92E1-408F-B4EE-37C672D97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20916-FF90-413B-BF86-272DB667C9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8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48D6DB4-FD2F-4148-A3B6-3541661AADF8}"/>
              </a:ext>
            </a:extLst>
          </p:cNvPr>
          <p:cNvGrpSpPr/>
          <p:nvPr/>
        </p:nvGrpSpPr>
        <p:grpSpPr>
          <a:xfrm>
            <a:off x="4552030" y="1330037"/>
            <a:ext cx="3087940" cy="4197925"/>
            <a:chOff x="1326118" y="972591"/>
            <a:chExt cx="3087940" cy="41979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BEF68A-7839-4F1F-964E-8343B6066E9A}"/>
                </a:ext>
              </a:extLst>
            </p:cNvPr>
            <p:cNvSpPr/>
            <p:nvPr/>
          </p:nvSpPr>
          <p:spPr>
            <a:xfrm>
              <a:off x="1920240" y="972591"/>
              <a:ext cx="2493818" cy="4197925"/>
            </a:xfrm>
            <a:custGeom>
              <a:avLst/>
              <a:gdLst>
                <a:gd name="connsiteX0" fmla="*/ 0 w 2493818"/>
                <a:gd name="connsiteY0" fmla="*/ 0 h 4197925"/>
                <a:gd name="connsiteX1" fmla="*/ 648393 w 2493818"/>
                <a:gd name="connsiteY1" fmla="*/ 0 h 4197925"/>
                <a:gd name="connsiteX2" fmla="*/ 1197033 w 2493818"/>
                <a:gd name="connsiteY2" fmla="*/ 0 h 4197925"/>
                <a:gd name="connsiteX3" fmla="*/ 1820487 w 2493818"/>
                <a:gd name="connsiteY3" fmla="*/ 0 h 4197925"/>
                <a:gd name="connsiteX4" fmla="*/ 2493818 w 2493818"/>
                <a:gd name="connsiteY4" fmla="*/ 0 h 4197925"/>
                <a:gd name="connsiteX5" fmla="*/ 2493818 w 2493818"/>
                <a:gd name="connsiteY5" fmla="*/ 699654 h 4197925"/>
                <a:gd name="connsiteX6" fmla="*/ 2493818 w 2493818"/>
                <a:gd name="connsiteY6" fmla="*/ 1399308 h 4197925"/>
                <a:gd name="connsiteX7" fmla="*/ 2493818 w 2493818"/>
                <a:gd name="connsiteY7" fmla="*/ 2015004 h 4197925"/>
                <a:gd name="connsiteX8" fmla="*/ 2493818 w 2493818"/>
                <a:gd name="connsiteY8" fmla="*/ 2714658 h 4197925"/>
                <a:gd name="connsiteX9" fmla="*/ 2493818 w 2493818"/>
                <a:gd name="connsiteY9" fmla="*/ 3456292 h 4197925"/>
                <a:gd name="connsiteX10" fmla="*/ 2493818 w 2493818"/>
                <a:gd name="connsiteY10" fmla="*/ 4197925 h 4197925"/>
                <a:gd name="connsiteX11" fmla="*/ 1895302 w 2493818"/>
                <a:gd name="connsiteY11" fmla="*/ 4197925 h 4197925"/>
                <a:gd name="connsiteX12" fmla="*/ 1271847 w 2493818"/>
                <a:gd name="connsiteY12" fmla="*/ 4197925 h 4197925"/>
                <a:gd name="connsiteX13" fmla="*/ 623455 w 2493818"/>
                <a:gd name="connsiteY13" fmla="*/ 4197925 h 4197925"/>
                <a:gd name="connsiteX14" fmla="*/ 0 w 2493818"/>
                <a:gd name="connsiteY14" fmla="*/ 4197925 h 4197925"/>
                <a:gd name="connsiteX15" fmla="*/ 0 w 2493818"/>
                <a:gd name="connsiteY15" fmla="*/ 3582229 h 4197925"/>
                <a:gd name="connsiteX16" fmla="*/ 0 w 2493818"/>
                <a:gd name="connsiteY16" fmla="*/ 3008513 h 4197925"/>
                <a:gd name="connsiteX17" fmla="*/ 0 w 2493818"/>
                <a:gd name="connsiteY17" fmla="*/ 2434797 h 4197925"/>
                <a:gd name="connsiteX18" fmla="*/ 0 w 2493818"/>
                <a:gd name="connsiteY18" fmla="*/ 1819101 h 4197925"/>
                <a:gd name="connsiteX19" fmla="*/ 0 w 2493818"/>
                <a:gd name="connsiteY19" fmla="*/ 1203405 h 4197925"/>
                <a:gd name="connsiteX20" fmla="*/ 0 w 2493818"/>
                <a:gd name="connsiteY20" fmla="*/ 0 h 419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3818" h="4197925" fill="none" extrusionOk="0">
                  <a:moveTo>
                    <a:pt x="0" y="0"/>
                  </a:moveTo>
                  <a:cubicBezTo>
                    <a:pt x="234739" y="14234"/>
                    <a:pt x="344701" y="9143"/>
                    <a:pt x="648393" y="0"/>
                  </a:cubicBezTo>
                  <a:cubicBezTo>
                    <a:pt x="952085" y="-9143"/>
                    <a:pt x="1008523" y="-10382"/>
                    <a:pt x="1197033" y="0"/>
                  </a:cubicBezTo>
                  <a:cubicBezTo>
                    <a:pt x="1385543" y="10382"/>
                    <a:pt x="1633108" y="5719"/>
                    <a:pt x="1820487" y="0"/>
                  </a:cubicBezTo>
                  <a:cubicBezTo>
                    <a:pt x="2007866" y="-5719"/>
                    <a:pt x="2226770" y="-4537"/>
                    <a:pt x="2493818" y="0"/>
                  </a:cubicBezTo>
                  <a:cubicBezTo>
                    <a:pt x="2467190" y="181393"/>
                    <a:pt x="2480984" y="353067"/>
                    <a:pt x="2493818" y="699654"/>
                  </a:cubicBezTo>
                  <a:cubicBezTo>
                    <a:pt x="2506652" y="1046241"/>
                    <a:pt x="2485807" y="1200053"/>
                    <a:pt x="2493818" y="1399308"/>
                  </a:cubicBezTo>
                  <a:cubicBezTo>
                    <a:pt x="2501829" y="1598563"/>
                    <a:pt x="2483835" y="1723065"/>
                    <a:pt x="2493818" y="2015004"/>
                  </a:cubicBezTo>
                  <a:cubicBezTo>
                    <a:pt x="2503801" y="2306943"/>
                    <a:pt x="2504315" y="2371128"/>
                    <a:pt x="2493818" y="2714658"/>
                  </a:cubicBezTo>
                  <a:cubicBezTo>
                    <a:pt x="2483321" y="3058188"/>
                    <a:pt x="2520143" y="3150773"/>
                    <a:pt x="2493818" y="3456292"/>
                  </a:cubicBezTo>
                  <a:cubicBezTo>
                    <a:pt x="2467493" y="3761811"/>
                    <a:pt x="2517624" y="3857985"/>
                    <a:pt x="2493818" y="4197925"/>
                  </a:cubicBezTo>
                  <a:cubicBezTo>
                    <a:pt x="2275598" y="4227465"/>
                    <a:pt x="2114490" y="4220117"/>
                    <a:pt x="1895302" y="4197925"/>
                  </a:cubicBezTo>
                  <a:cubicBezTo>
                    <a:pt x="1676114" y="4175733"/>
                    <a:pt x="1525362" y="4167170"/>
                    <a:pt x="1271847" y="4197925"/>
                  </a:cubicBezTo>
                  <a:cubicBezTo>
                    <a:pt x="1018332" y="4228680"/>
                    <a:pt x="895700" y="4216260"/>
                    <a:pt x="623455" y="4197925"/>
                  </a:cubicBezTo>
                  <a:cubicBezTo>
                    <a:pt x="351210" y="4179590"/>
                    <a:pt x="295630" y="4166828"/>
                    <a:pt x="0" y="4197925"/>
                  </a:cubicBezTo>
                  <a:cubicBezTo>
                    <a:pt x="-16549" y="3967727"/>
                    <a:pt x="-11431" y="3778367"/>
                    <a:pt x="0" y="3582229"/>
                  </a:cubicBezTo>
                  <a:cubicBezTo>
                    <a:pt x="11431" y="3386091"/>
                    <a:pt x="1071" y="3286340"/>
                    <a:pt x="0" y="3008513"/>
                  </a:cubicBezTo>
                  <a:cubicBezTo>
                    <a:pt x="-1071" y="2730686"/>
                    <a:pt x="28623" y="2666205"/>
                    <a:pt x="0" y="2434797"/>
                  </a:cubicBezTo>
                  <a:cubicBezTo>
                    <a:pt x="-28623" y="2203389"/>
                    <a:pt x="-22536" y="2093302"/>
                    <a:pt x="0" y="1819101"/>
                  </a:cubicBezTo>
                  <a:cubicBezTo>
                    <a:pt x="22536" y="1544900"/>
                    <a:pt x="-29742" y="1470550"/>
                    <a:pt x="0" y="1203405"/>
                  </a:cubicBezTo>
                  <a:cubicBezTo>
                    <a:pt x="29742" y="936260"/>
                    <a:pt x="10283" y="307087"/>
                    <a:pt x="0" y="0"/>
                  </a:cubicBezTo>
                  <a:close/>
                </a:path>
                <a:path w="2493818" h="4197925" stroke="0" extrusionOk="0">
                  <a:moveTo>
                    <a:pt x="0" y="0"/>
                  </a:moveTo>
                  <a:cubicBezTo>
                    <a:pt x="176664" y="-16065"/>
                    <a:pt x="305387" y="-2164"/>
                    <a:pt x="548640" y="0"/>
                  </a:cubicBezTo>
                  <a:cubicBezTo>
                    <a:pt x="791893" y="2164"/>
                    <a:pt x="871699" y="8914"/>
                    <a:pt x="1122218" y="0"/>
                  </a:cubicBezTo>
                  <a:cubicBezTo>
                    <a:pt x="1372737" y="-8914"/>
                    <a:pt x="1536794" y="23408"/>
                    <a:pt x="1720734" y="0"/>
                  </a:cubicBezTo>
                  <a:cubicBezTo>
                    <a:pt x="1904674" y="-23408"/>
                    <a:pt x="2210794" y="-34968"/>
                    <a:pt x="2493818" y="0"/>
                  </a:cubicBezTo>
                  <a:cubicBezTo>
                    <a:pt x="2523245" y="246256"/>
                    <a:pt x="2518824" y="392819"/>
                    <a:pt x="2493818" y="657675"/>
                  </a:cubicBezTo>
                  <a:cubicBezTo>
                    <a:pt x="2468812" y="922531"/>
                    <a:pt x="2506817" y="1081489"/>
                    <a:pt x="2493818" y="1231391"/>
                  </a:cubicBezTo>
                  <a:cubicBezTo>
                    <a:pt x="2480819" y="1381293"/>
                    <a:pt x="2478436" y="1654001"/>
                    <a:pt x="2493818" y="1805108"/>
                  </a:cubicBezTo>
                  <a:cubicBezTo>
                    <a:pt x="2509200" y="1956215"/>
                    <a:pt x="2476370" y="2217219"/>
                    <a:pt x="2493818" y="2378824"/>
                  </a:cubicBezTo>
                  <a:cubicBezTo>
                    <a:pt x="2511266" y="2540429"/>
                    <a:pt x="2492601" y="2904237"/>
                    <a:pt x="2493818" y="3120458"/>
                  </a:cubicBezTo>
                  <a:cubicBezTo>
                    <a:pt x="2495035" y="3336679"/>
                    <a:pt x="2456722" y="3662496"/>
                    <a:pt x="2493818" y="4197925"/>
                  </a:cubicBezTo>
                  <a:cubicBezTo>
                    <a:pt x="2346806" y="4197323"/>
                    <a:pt x="2182531" y="4194691"/>
                    <a:pt x="1945178" y="4197925"/>
                  </a:cubicBezTo>
                  <a:cubicBezTo>
                    <a:pt x="1707825" y="4201159"/>
                    <a:pt x="1617096" y="4220720"/>
                    <a:pt x="1371600" y="4197925"/>
                  </a:cubicBezTo>
                  <a:cubicBezTo>
                    <a:pt x="1126104" y="4175130"/>
                    <a:pt x="947297" y="4180665"/>
                    <a:pt x="773084" y="4197925"/>
                  </a:cubicBezTo>
                  <a:cubicBezTo>
                    <a:pt x="598871" y="4215185"/>
                    <a:pt x="219172" y="4167676"/>
                    <a:pt x="0" y="4197925"/>
                  </a:cubicBezTo>
                  <a:cubicBezTo>
                    <a:pt x="35556" y="3826376"/>
                    <a:pt x="31680" y="3776242"/>
                    <a:pt x="0" y="3414312"/>
                  </a:cubicBezTo>
                  <a:cubicBezTo>
                    <a:pt x="-31680" y="3052382"/>
                    <a:pt x="9379" y="3065459"/>
                    <a:pt x="0" y="2756637"/>
                  </a:cubicBezTo>
                  <a:cubicBezTo>
                    <a:pt x="-9379" y="2447816"/>
                    <a:pt x="-21753" y="2331114"/>
                    <a:pt x="0" y="2182921"/>
                  </a:cubicBezTo>
                  <a:cubicBezTo>
                    <a:pt x="21753" y="2034728"/>
                    <a:pt x="-13785" y="1814362"/>
                    <a:pt x="0" y="1483267"/>
                  </a:cubicBezTo>
                  <a:cubicBezTo>
                    <a:pt x="13785" y="1152172"/>
                    <a:pt x="-28605" y="1083573"/>
                    <a:pt x="0" y="783613"/>
                  </a:cubicBezTo>
                  <a:cubicBezTo>
                    <a:pt x="28605" y="483653"/>
                    <a:pt x="-31423" y="285195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C90DDD-6886-4D47-A697-BE7400D125E6}"/>
                </a:ext>
              </a:extLst>
            </p:cNvPr>
            <p:cNvSpPr/>
            <p:nvPr/>
          </p:nvSpPr>
          <p:spPr>
            <a:xfrm flipV="1">
              <a:off x="1971674" y="1789314"/>
              <a:ext cx="2442383" cy="72823"/>
            </a:xfrm>
            <a:custGeom>
              <a:avLst/>
              <a:gdLst>
                <a:gd name="connsiteX0" fmla="*/ 0 w 2442383"/>
                <a:gd name="connsiteY0" fmla="*/ 0 h 72823"/>
                <a:gd name="connsiteX1" fmla="*/ 537324 w 2442383"/>
                <a:gd name="connsiteY1" fmla="*/ 0 h 72823"/>
                <a:gd name="connsiteX2" fmla="*/ 1172344 w 2442383"/>
                <a:gd name="connsiteY2" fmla="*/ 0 h 72823"/>
                <a:gd name="connsiteX3" fmla="*/ 1807363 w 2442383"/>
                <a:gd name="connsiteY3" fmla="*/ 0 h 72823"/>
                <a:gd name="connsiteX4" fmla="*/ 2442383 w 2442383"/>
                <a:gd name="connsiteY4" fmla="*/ 0 h 72823"/>
                <a:gd name="connsiteX5" fmla="*/ 2442383 w 2442383"/>
                <a:gd name="connsiteY5" fmla="*/ 72823 h 72823"/>
                <a:gd name="connsiteX6" fmla="*/ 1782940 w 2442383"/>
                <a:gd name="connsiteY6" fmla="*/ 72823 h 72823"/>
                <a:gd name="connsiteX7" fmla="*/ 1172344 w 2442383"/>
                <a:gd name="connsiteY7" fmla="*/ 72823 h 72823"/>
                <a:gd name="connsiteX8" fmla="*/ 0 w 2442383"/>
                <a:gd name="connsiteY8" fmla="*/ 72823 h 72823"/>
                <a:gd name="connsiteX9" fmla="*/ 0 w 2442383"/>
                <a:gd name="connsiteY9" fmla="*/ 0 h 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2383" h="72823" fill="none" extrusionOk="0">
                  <a:moveTo>
                    <a:pt x="0" y="0"/>
                  </a:moveTo>
                  <a:cubicBezTo>
                    <a:pt x="108309" y="1185"/>
                    <a:pt x="365951" y="4757"/>
                    <a:pt x="537324" y="0"/>
                  </a:cubicBezTo>
                  <a:cubicBezTo>
                    <a:pt x="708697" y="-4757"/>
                    <a:pt x="903712" y="12295"/>
                    <a:pt x="1172344" y="0"/>
                  </a:cubicBezTo>
                  <a:cubicBezTo>
                    <a:pt x="1440976" y="-12295"/>
                    <a:pt x="1673092" y="21829"/>
                    <a:pt x="1807363" y="0"/>
                  </a:cubicBezTo>
                  <a:cubicBezTo>
                    <a:pt x="1941634" y="-21829"/>
                    <a:pt x="2301109" y="12034"/>
                    <a:pt x="2442383" y="0"/>
                  </a:cubicBezTo>
                  <a:cubicBezTo>
                    <a:pt x="2444694" y="22572"/>
                    <a:pt x="2441250" y="38363"/>
                    <a:pt x="2442383" y="72823"/>
                  </a:cubicBezTo>
                  <a:cubicBezTo>
                    <a:pt x="2248200" y="87648"/>
                    <a:pt x="1959588" y="94799"/>
                    <a:pt x="1782940" y="72823"/>
                  </a:cubicBezTo>
                  <a:cubicBezTo>
                    <a:pt x="1606292" y="50847"/>
                    <a:pt x="1318794" y="79020"/>
                    <a:pt x="1172344" y="72823"/>
                  </a:cubicBezTo>
                  <a:cubicBezTo>
                    <a:pt x="1025894" y="66626"/>
                    <a:pt x="396286" y="15954"/>
                    <a:pt x="0" y="72823"/>
                  </a:cubicBezTo>
                  <a:cubicBezTo>
                    <a:pt x="2492" y="45319"/>
                    <a:pt x="1591" y="14870"/>
                    <a:pt x="0" y="0"/>
                  </a:cubicBezTo>
                  <a:close/>
                </a:path>
                <a:path w="2442383" h="72823" stroke="0" extrusionOk="0">
                  <a:moveTo>
                    <a:pt x="0" y="0"/>
                  </a:moveTo>
                  <a:cubicBezTo>
                    <a:pt x="201132" y="-6889"/>
                    <a:pt x="302362" y="-5387"/>
                    <a:pt x="537324" y="0"/>
                  </a:cubicBezTo>
                  <a:cubicBezTo>
                    <a:pt x="772286" y="5387"/>
                    <a:pt x="843373" y="20205"/>
                    <a:pt x="1099072" y="0"/>
                  </a:cubicBezTo>
                  <a:cubicBezTo>
                    <a:pt x="1354771" y="-20205"/>
                    <a:pt x="1470322" y="-22451"/>
                    <a:pt x="1685244" y="0"/>
                  </a:cubicBezTo>
                  <a:cubicBezTo>
                    <a:pt x="1900166" y="22451"/>
                    <a:pt x="2076481" y="14723"/>
                    <a:pt x="2442383" y="0"/>
                  </a:cubicBezTo>
                  <a:cubicBezTo>
                    <a:pt x="2441501" y="28561"/>
                    <a:pt x="2444215" y="55477"/>
                    <a:pt x="2442383" y="72823"/>
                  </a:cubicBezTo>
                  <a:cubicBezTo>
                    <a:pt x="2297742" y="94789"/>
                    <a:pt x="2162441" y="88542"/>
                    <a:pt x="1905059" y="72823"/>
                  </a:cubicBezTo>
                  <a:cubicBezTo>
                    <a:pt x="1647677" y="57104"/>
                    <a:pt x="1485641" y="83762"/>
                    <a:pt x="1318887" y="72823"/>
                  </a:cubicBezTo>
                  <a:cubicBezTo>
                    <a:pt x="1152133" y="61884"/>
                    <a:pt x="1003812" y="84124"/>
                    <a:pt x="708291" y="72823"/>
                  </a:cubicBezTo>
                  <a:cubicBezTo>
                    <a:pt x="412770" y="61522"/>
                    <a:pt x="151820" y="60058"/>
                    <a:pt x="0" y="72823"/>
                  </a:cubicBezTo>
                  <a:cubicBezTo>
                    <a:pt x="2843" y="36591"/>
                    <a:pt x="362" y="29364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968B4D-821F-420C-BED0-7379E4057A17}"/>
                </a:ext>
              </a:extLst>
            </p:cNvPr>
            <p:cNvSpPr/>
            <p:nvPr/>
          </p:nvSpPr>
          <p:spPr>
            <a:xfrm flipV="1">
              <a:off x="1956433" y="2615349"/>
              <a:ext cx="2442383" cy="72823"/>
            </a:xfrm>
            <a:custGeom>
              <a:avLst/>
              <a:gdLst>
                <a:gd name="connsiteX0" fmla="*/ 0 w 2442383"/>
                <a:gd name="connsiteY0" fmla="*/ 0 h 72823"/>
                <a:gd name="connsiteX1" fmla="*/ 537324 w 2442383"/>
                <a:gd name="connsiteY1" fmla="*/ 0 h 72823"/>
                <a:gd name="connsiteX2" fmla="*/ 1172344 w 2442383"/>
                <a:gd name="connsiteY2" fmla="*/ 0 h 72823"/>
                <a:gd name="connsiteX3" fmla="*/ 1807363 w 2442383"/>
                <a:gd name="connsiteY3" fmla="*/ 0 h 72823"/>
                <a:gd name="connsiteX4" fmla="*/ 2442383 w 2442383"/>
                <a:gd name="connsiteY4" fmla="*/ 0 h 72823"/>
                <a:gd name="connsiteX5" fmla="*/ 2442383 w 2442383"/>
                <a:gd name="connsiteY5" fmla="*/ 72823 h 72823"/>
                <a:gd name="connsiteX6" fmla="*/ 1782940 w 2442383"/>
                <a:gd name="connsiteY6" fmla="*/ 72823 h 72823"/>
                <a:gd name="connsiteX7" fmla="*/ 1172344 w 2442383"/>
                <a:gd name="connsiteY7" fmla="*/ 72823 h 72823"/>
                <a:gd name="connsiteX8" fmla="*/ 0 w 2442383"/>
                <a:gd name="connsiteY8" fmla="*/ 72823 h 72823"/>
                <a:gd name="connsiteX9" fmla="*/ 0 w 2442383"/>
                <a:gd name="connsiteY9" fmla="*/ 0 h 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2383" h="72823" fill="none" extrusionOk="0">
                  <a:moveTo>
                    <a:pt x="0" y="0"/>
                  </a:moveTo>
                  <a:cubicBezTo>
                    <a:pt x="108309" y="1185"/>
                    <a:pt x="365951" y="4757"/>
                    <a:pt x="537324" y="0"/>
                  </a:cubicBezTo>
                  <a:cubicBezTo>
                    <a:pt x="708697" y="-4757"/>
                    <a:pt x="903712" y="12295"/>
                    <a:pt x="1172344" y="0"/>
                  </a:cubicBezTo>
                  <a:cubicBezTo>
                    <a:pt x="1440976" y="-12295"/>
                    <a:pt x="1673092" y="21829"/>
                    <a:pt x="1807363" y="0"/>
                  </a:cubicBezTo>
                  <a:cubicBezTo>
                    <a:pt x="1941634" y="-21829"/>
                    <a:pt x="2301109" y="12034"/>
                    <a:pt x="2442383" y="0"/>
                  </a:cubicBezTo>
                  <a:cubicBezTo>
                    <a:pt x="2444694" y="22572"/>
                    <a:pt x="2441250" y="38363"/>
                    <a:pt x="2442383" y="72823"/>
                  </a:cubicBezTo>
                  <a:cubicBezTo>
                    <a:pt x="2248200" y="87648"/>
                    <a:pt x="1959588" y="94799"/>
                    <a:pt x="1782940" y="72823"/>
                  </a:cubicBezTo>
                  <a:cubicBezTo>
                    <a:pt x="1606292" y="50847"/>
                    <a:pt x="1318794" y="79020"/>
                    <a:pt x="1172344" y="72823"/>
                  </a:cubicBezTo>
                  <a:cubicBezTo>
                    <a:pt x="1025894" y="66626"/>
                    <a:pt x="396286" y="15954"/>
                    <a:pt x="0" y="72823"/>
                  </a:cubicBezTo>
                  <a:cubicBezTo>
                    <a:pt x="2492" y="45319"/>
                    <a:pt x="1591" y="14870"/>
                    <a:pt x="0" y="0"/>
                  </a:cubicBezTo>
                  <a:close/>
                </a:path>
                <a:path w="2442383" h="72823" stroke="0" extrusionOk="0">
                  <a:moveTo>
                    <a:pt x="0" y="0"/>
                  </a:moveTo>
                  <a:cubicBezTo>
                    <a:pt x="201132" y="-6889"/>
                    <a:pt x="302362" y="-5387"/>
                    <a:pt x="537324" y="0"/>
                  </a:cubicBezTo>
                  <a:cubicBezTo>
                    <a:pt x="772286" y="5387"/>
                    <a:pt x="843373" y="20205"/>
                    <a:pt x="1099072" y="0"/>
                  </a:cubicBezTo>
                  <a:cubicBezTo>
                    <a:pt x="1354771" y="-20205"/>
                    <a:pt x="1470322" y="-22451"/>
                    <a:pt x="1685244" y="0"/>
                  </a:cubicBezTo>
                  <a:cubicBezTo>
                    <a:pt x="1900166" y="22451"/>
                    <a:pt x="2076481" y="14723"/>
                    <a:pt x="2442383" y="0"/>
                  </a:cubicBezTo>
                  <a:cubicBezTo>
                    <a:pt x="2441501" y="28561"/>
                    <a:pt x="2444215" y="55477"/>
                    <a:pt x="2442383" y="72823"/>
                  </a:cubicBezTo>
                  <a:cubicBezTo>
                    <a:pt x="2297742" y="94789"/>
                    <a:pt x="2162441" y="88542"/>
                    <a:pt x="1905059" y="72823"/>
                  </a:cubicBezTo>
                  <a:cubicBezTo>
                    <a:pt x="1647677" y="57104"/>
                    <a:pt x="1485641" y="83762"/>
                    <a:pt x="1318887" y="72823"/>
                  </a:cubicBezTo>
                  <a:cubicBezTo>
                    <a:pt x="1152133" y="61884"/>
                    <a:pt x="1003812" y="84124"/>
                    <a:pt x="708291" y="72823"/>
                  </a:cubicBezTo>
                  <a:cubicBezTo>
                    <a:pt x="412770" y="61522"/>
                    <a:pt x="151820" y="60058"/>
                    <a:pt x="0" y="72823"/>
                  </a:cubicBezTo>
                  <a:cubicBezTo>
                    <a:pt x="2843" y="36591"/>
                    <a:pt x="362" y="29364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71622-20F4-4C08-ADE4-5D4BD54339E2}"/>
                </a:ext>
              </a:extLst>
            </p:cNvPr>
            <p:cNvSpPr/>
            <p:nvPr/>
          </p:nvSpPr>
          <p:spPr>
            <a:xfrm flipV="1">
              <a:off x="1971674" y="3454934"/>
              <a:ext cx="2442383" cy="72823"/>
            </a:xfrm>
            <a:custGeom>
              <a:avLst/>
              <a:gdLst>
                <a:gd name="connsiteX0" fmla="*/ 0 w 2442383"/>
                <a:gd name="connsiteY0" fmla="*/ 0 h 72823"/>
                <a:gd name="connsiteX1" fmla="*/ 537324 w 2442383"/>
                <a:gd name="connsiteY1" fmla="*/ 0 h 72823"/>
                <a:gd name="connsiteX2" fmla="*/ 1172344 w 2442383"/>
                <a:gd name="connsiteY2" fmla="*/ 0 h 72823"/>
                <a:gd name="connsiteX3" fmla="*/ 1807363 w 2442383"/>
                <a:gd name="connsiteY3" fmla="*/ 0 h 72823"/>
                <a:gd name="connsiteX4" fmla="*/ 2442383 w 2442383"/>
                <a:gd name="connsiteY4" fmla="*/ 0 h 72823"/>
                <a:gd name="connsiteX5" fmla="*/ 2442383 w 2442383"/>
                <a:gd name="connsiteY5" fmla="*/ 72823 h 72823"/>
                <a:gd name="connsiteX6" fmla="*/ 1782940 w 2442383"/>
                <a:gd name="connsiteY6" fmla="*/ 72823 h 72823"/>
                <a:gd name="connsiteX7" fmla="*/ 1172344 w 2442383"/>
                <a:gd name="connsiteY7" fmla="*/ 72823 h 72823"/>
                <a:gd name="connsiteX8" fmla="*/ 0 w 2442383"/>
                <a:gd name="connsiteY8" fmla="*/ 72823 h 72823"/>
                <a:gd name="connsiteX9" fmla="*/ 0 w 2442383"/>
                <a:gd name="connsiteY9" fmla="*/ 0 h 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2383" h="72823" fill="none" extrusionOk="0">
                  <a:moveTo>
                    <a:pt x="0" y="0"/>
                  </a:moveTo>
                  <a:cubicBezTo>
                    <a:pt x="108309" y="1185"/>
                    <a:pt x="365951" y="4757"/>
                    <a:pt x="537324" y="0"/>
                  </a:cubicBezTo>
                  <a:cubicBezTo>
                    <a:pt x="708697" y="-4757"/>
                    <a:pt x="903712" y="12295"/>
                    <a:pt x="1172344" y="0"/>
                  </a:cubicBezTo>
                  <a:cubicBezTo>
                    <a:pt x="1440976" y="-12295"/>
                    <a:pt x="1673092" y="21829"/>
                    <a:pt x="1807363" y="0"/>
                  </a:cubicBezTo>
                  <a:cubicBezTo>
                    <a:pt x="1941634" y="-21829"/>
                    <a:pt x="2301109" y="12034"/>
                    <a:pt x="2442383" y="0"/>
                  </a:cubicBezTo>
                  <a:cubicBezTo>
                    <a:pt x="2444694" y="22572"/>
                    <a:pt x="2441250" y="38363"/>
                    <a:pt x="2442383" y="72823"/>
                  </a:cubicBezTo>
                  <a:cubicBezTo>
                    <a:pt x="2248200" y="87648"/>
                    <a:pt x="1959588" y="94799"/>
                    <a:pt x="1782940" y="72823"/>
                  </a:cubicBezTo>
                  <a:cubicBezTo>
                    <a:pt x="1606292" y="50847"/>
                    <a:pt x="1318794" y="79020"/>
                    <a:pt x="1172344" y="72823"/>
                  </a:cubicBezTo>
                  <a:cubicBezTo>
                    <a:pt x="1025894" y="66626"/>
                    <a:pt x="396286" y="15954"/>
                    <a:pt x="0" y="72823"/>
                  </a:cubicBezTo>
                  <a:cubicBezTo>
                    <a:pt x="2492" y="45319"/>
                    <a:pt x="1591" y="14870"/>
                    <a:pt x="0" y="0"/>
                  </a:cubicBezTo>
                  <a:close/>
                </a:path>
                <a:path w="2442383" h="72823" stroke="0" extrusionOk="0">
                  <a:moveTo>
                    <a:pt x="0" y="0"/>
                  </a:moveTo>
                  <a:cubicBezTo>
                    <a:pt x="201132" y="-6889"/>
                    <a:pt x="302362" y="-5387"/>
                    <a:pt x="537324" y="0"/>
                  </a:cubicBezTo>
                  <a:cubicBezTo>
                    <a:pt x="772286" y="5387"/>
                    <a:pt x="843373" y="20205"/>
                    <a:pt x="1099072" y="0"/>
                  </a:cubicBezTo>
                  <a:cubicBezTo>
                    <a:pt x="1354771" y="-20205"/>
                    <a:pt x="1470322" y="-22451"/>
                    <a:pt x="1685244" y="0"/>
                  </a:cubicBezTo>
                  <a:cubicBezTo>
                    <a:pt x="1900166" y="22451"/>
                    <a:pt x="2076481" y="14723"/>
                    <a:pt x="2442383" y="0"/>
                  </a:cubicBezTo>
                  <a:cubicBezTo>
                    <a:pt x="2441501" y="28561"/>
                    <a:pt x="2444215" y="55477"/>
                    <a:pt x="2442383" y="72823"/>
                  </a:cubicBezTo>
                  <a:cubicBezTo>
                    <a:pt x="2297742" y="94789"/>
                    <a:pt x="2162441" y="88542"/>
                    <a:pt x="1905059" y="72823"/>
                  </a:cubicBezTo>
                  <a:cubicBezTo>
                    <a:pt x="1647677" y="57104"/>
                    <a:pt x="1485641" y="83762"/>
                    <a:pt x="1318887" y="72823"/>
                  </a:cubicBezTo>
                  <a:cubicBezTo>
                    <a:pt x="1152133" y="61884"/>
                    <a:pt x="1003812" y="84124"/>
                    <a:pt x="708291" y="72823"/>
                  </a:cubicBezTo>
                  <a:cubicBezTo>
                    <a:pt x="412770" y="61522"/>
                    <a:pt x="151820" y="60058"/>
                    <a:pt x="0" y="72823"/>
                  </a:cubicBezTo>
                  <a:cubicBezTo>
                    <a:pt x="2843" y="36591"/>
                    <a:pt x="362" y="29364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B3039E-AFD7-4351-A137-AD97794F0122}"/>
                </a:ext>
              </a:extLst>
            </p:cNvPr>
            <p:cNvSpPr/>
            <p:nvPr/>
          </p:nvSpPr>
          <p:spPr>
            <a:xfrm flipV="1">
              <a:off x="1945957" y="4330930"/>
              <a:ext cx="2442383" cy="72823"/>
            </a:xfrm>
            <a:custGeom>
              <a:avLst/>
              <a:gdLst>
                <a:gd name="connsiteX0" fmla="*/ 0 w 2442383"/>
                <a:gd name="connsiteY0" fmla="*/ 0 h 72823"/>
                <a:gd name="connsiteX1" fmla="*/ 537324 w 2442383"/>
                <a:gd name="connsiteY1" fmla="*/ 0 h 72823"/>
                <a:gd name="connsiteX2" fmla="*/ 1172344 w 2442383"/>
                <a:gd name="connsiteY2" fmla="*/ 0 h 72823"/>
                <a:gd name="connsiteX3" fmla="*/ 1807363 w 2442383"/>
                <a:gd name="connsiteY3" fmla="*/ 0 h 72823"/>
                <a:gd name="connsiteX4" fmla="*/ 2442383 w 2442383"/>
                <a:gd name="connsiteY4" fmla="*/ 0 h 72823"/>
                <a:gd name="connsiteX5" fmla="*/ 2442383 w 2442383"/>
                <a:gd name="connsiteY5" fmla="*/ 72823 h 72823"/>
                <a:gd name="connsiteX6" fmla="*/ 1782940 w 2442383"/>
                <a:gd name="connsiteY6" fmla="*/ 72823 h 72823"/>
                <a:gd name="connsiteX7" fmla="*/ 1172344 w 2442383"/>
                <a:gd name="connsiteY7" fmla="*/ 72823 h 72823"/>
                <a:gd name="connsiteX8" fmla="*/ 0 w 2442383"/>
                <a:gd name="connsiteY8" fmla="*/ 72823 h 72823"/>
                <a:gd name="connsiteX9" fmla="*/ 0 w 2442383"/>
                <a:gd name="connsiteY9" fmla="*/ 0 h 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2383" h="72823" fill="none" extrusionOk="0">
                  <a:moveTo>
                    <a:pt x="0" y="0"/>
                  </a:moveTo>
                  <a:cubicBezTo>
                    <a:pt x="108309" y="1185"/>
                    <a:pt x="365951" y="4757"/>
                    <a:pt x="537324" y="0"/>
                  </a:cubicBezTo>
                  <a:cubicBezTo>
                    <a:pt x="708697" y="-4757"/>
                    <a:pt x="903712" y="12295"/>
                    <a:pt x="1172344" y="0"/>
                  </a:cubicBezTo>
                  <a:cubicBezTo>
                    <a:pt x="1440976" y="-12295"/>
                    <a:pt x="1673092" y="21829"/>
                    <a:pt x="1807363" y="0"/>
                  </a:cubicBezTo>
                  <a:cubicBezTo>
                    <a:pt x="1941634" y="-21829"/>
                    <a:pt x="2301109" y="12034"/>
                    <a:pt x="2442383" y="0"/>
                  </a:cubicBezTo>
                  <a:cubicBezTo>
                    <a:pt x="2444694" y="22572"/>
                    <a:pt x="2441250" y="38363"/>
                    <a:pt x="2442383" y="72823"/>
                  </a:cubicBezTo>
                  <a:cubicBezTo>
                    <a:pt x="2248200" y="87648"/>
                    <a:pt x="1959588" y="94799"/>
                    <a:pt x="1782940" y="72823"/>
                  </a:cubicBezTo>
                  <a:cubicBezTo>
                    <a:pt x="1606292" y="50847"/>
                    <a:pt x="1318794" y="79020"/>
                    <a:pt x="1172344" y="72823"/>
                  </a:cubicBezTo>
                  <a:cubicBezTo>
                    <a:pt x="1025894" y="66626"/>
                    <a:pt x="396286" y="15954"/>
                    <a:pt x="0" y="72823"/>
                  </a:cubicBezTo>
                  <a:cubicBezTo>
                    <a:pt x="2492" y="45319"/>
                    <a:pt x="1591" y="14870"/>
                    <a:pt x="0" y="0"/>
                  </a:cubicBezTo>
                  <a:close/>
                </a:path>
                <a:path w="2442383" h="72823" stroke="0" extrusionOk="0">
                  <a:moveTo>
                    <a:pt x="0" y="0"/>
                  </a:moveTo>
                  <a:cubicBezTo>
                    <a:pt x="201132" y="-6889"/>
                    <a:pt x="302362" y="-5387"/>
                    <a:pt x="537324" y="0"/>
                  </a:cubicBezTo>
                  <a:cubicBezTo>
                    <a:pt x="772286" y="5387"/>
                    <a:pt x="843373" y="20205"/>
                    <a:pt x="1099072" y="0"/>
                  </a:cubicBezTo>
                  <a:cubicBezTo>
                    <a:pt x="1354771" y="-20205"/>
                    <a:pt x="1470322" y="-22451"/>
                    <a:pt x="1685244" y="0"/>
                  </a:cubicBezTo>
                  <a:cubicBezTo>
                    <a:pt x="1900166" y="22451"/>
                    <a:pt x="2076481" y="14723"/>
                    <a:pt x="2442383" y="0"/>
                  </a:cubicBezTo>
                  <a:cubicBezTo>
                    <a:pt x="2441501" y="28561"/>
                    <a:pt x="2444215" y="55477"/>
                    <a:pt x="2442383" y="72823"/>
                  </a:cubicBezTo>
                  <a:cubicBezTo>
                    <a:pt x="2297742" y="94789"/>
                    <a:pt x="2162441" y="88542"/>
                    <a:pt x="1905059" y="72823"/>
                  </a:cubicBezTo>
                  <a:cubicBezTo>
                    <a:pt x="1647677" y="57104"/>
                    <a:pt x="1485641" y="83762"/>
                    <a:pt x="1318887" y="72823"/>
                  </a:cubicBezTo>
                  <a:cubicBezTo>
                    <a:pt x="1152133" y="61884"/>
                    <a:pt x="1003812" y="84124"/>
                    <a:pt x="708291" y="72823"/>
                  </a:cubicBezTo>
                  <a:cubicBezTo>
                    <a:pt x="412770" y="61522"/>
                    <a:pt x="151820" y="60058"/>
                    <a:pt x="0" y="72823"/>
                  </a:cubicBezTo>
                  <a:cubicBezTo>
                    <a:pt x="2843" y="36591"/>
                    <a:pt x="362" y="29364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1C4B3E-5425-44AC-98EE-4B9853DEE777}"/>
                </a:ext>
              </a:extLst>
            </p:cNvPr>
            <p:cNvSpPr/>
            <p:nvPr/>
          </p:nvSpPr>
          <p:spPr>
            <a:xfrm>
              <a:off x="1920240" y="972591"/>
              <a:ext cx="2493818" cy="4197925"/>
            </a:xfrm>
            <a:custGeom>
              <a:avLst/>
              <a:gdLst>
                <a:gd name="connsiteX0" fmla="*/ 0 w 2493818"/>
                <a:gd name="connsiteY0" fmla="*/ 0 h 4197925"/>
                <a:gd name="connsiteX1" fmla="*/ 648393 w 2493818"/>
                <a:gd name="connsiteY1" fmla="*/ 0 h 4197925"/>
                <a:gd name="connsiteX2" fmla="*/ 1197033 w 2493818"/>
                <a:gd name="connsiteY2" fmla="*/ 0 h 4197925"/>
                <a:gd name="connsiteX3" fmla="*/ 1820487 w 2493818"/>
                <a:gd name="connsiteY3" fmla="*/ 0 h 4197925"/>
                <a:gd name="connsiteX4" fmla="*/ 2493818 w 2493818"/>
                <a:gd name="connsiteY4" fmla="*/ 0 h 4197925"/>
                <a:gd name="connsiteX5" fmla="*/ 2493818 w 2493818"/>
                <a:gd name="connsiteY5" fmla="*/ 699654 h 4197925"/>
                <a:gd name="connsiteX6" fmla="*/ 2493818 w 2493818"/>
                <a:gd name="connsiteY6" fmla="*/ 1399308 h 4197925"/>
                <a:gd name="connsiteX7" fmla="*/ 2493818 w 2493818"/>
                <a:gd name="connsiteY7" fmla="*/ 2015004 h 4197925"/>
                <a:gd name="connsiteX8" fmla="*/ 2493818 w 2493818"/>
                <a:gd name="connsiteY8" fmla="*/ 2714658 h 4197925"/>
                <a:gd name="connsiteX9" fmla="*/ 2493818 w 2493818"/>
                <a:gd name="connsiteY9" fmla="*/ 3456292 h 4197925"/>
                <a:gd name="connsiteX10" fmla="*/ 2493818 w 2493818"/>
                <a:gd name="connsiteY10" fmla="*/ 4197925 h 4197925"/>
                <a:gd name="connsiteX11" fmla="*/ 1895302 w 2493818"/>
                <a:gd name="connsiteY11" fmla="*/ 4197925 h 4197925"/>
                <a:gd name="connsiteX12" fmla="*/ 1271847 w 2493818"/>
                <a:gd name="connsiteY12" fmla="*/ 4197925 h 4197925"/>
                <a:gd name="connsiteX13" fmla="*/ 623455 w 2493818"/>
                <a:gd name="connsiteY13" fmla="*/ 4197925 h 4197925"/>
                <a:gd name="connsiteX14" fmla="*/ 0 w 2493818"/>
                <a:gd name="connsiteY14" fmla="*/ 4197925 h 4197925"/>
                <a:gd name="connsiteX15" fmla="*/ 0 w 2493818"/>
                <a:gd name="connsiteY15" fmla="*/ 3582229 h 4197925"/>
                <a:gd name="connsiteX16" fmla="*/ 0 w 2493818"/>
                <a:gd name="connsiteY16" fmla="*/ 3008513 h 4197925"/>
                <a:gd name="connsiteX17" fmla="*/ 0 w 2493818"/>
                <a:gd name="connsiteY17" fmla="*/ 2434797 h 4197925"/>
                <a:gd name="connsiteX18" fmla="*/ 0 w 2493818"/>
                <a:gd name="connsiteY18" fmla="*/ 1819101 h 4197925"/>
                <a:gd name="connsiteX19" fmla="*/ 0 w 2493818"/>
                <a:gd name="connsiteY19" fmla="*/ 1203405 h 4197925"/>
                <a:gd name="connsiteX20" fmla="*/ 0 w 2493818"/>
                <a:gd name="connsiteY20" fmla="*/ 0 h 419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3818" h="4197925" fill="none" extrusionOk="0">
                  <a:moveTo>
                    <a:pt x="0" y="0"/>
                  </a:moveTo>
                  <a:cubicBezTo>
                    <a:pt x="234739" y="14234"/>
                    <a:pt x="344701" y="9143"/>
                    <a:pt x="648393" y="0"/>
                  </a:cubicBezTo>
                  <a:cubicBezTo>
                    <a:pt x="952085" y="-9143"/>
                    <a:pt x="1008523" y="-10382"/>
                    <a:pt x="1197033" y="0"/>
                  </a:cubicBezTo>
                  <a:cubicBezTo>
                    <a:pt x="1385543" y="10382"/>
                    <a:pt x="1633108" y="5719"/>
                    <a:pt x="1820487" y="0"/>
                  </a:cubicBezTo>
                  <a:cubicBezTo>
                    <a:pt x="2007866" y="-5719"/>
                    <a:pt x="2226770" y="-4537"/>
                    <a:pt x="2493818" y="0"/>
                  </a:cubicBezTo>
                  <a:cubicBezTo>
                    <a:pt x="2467190" y="181393"/>
                    <a:pt x="2480984" y="353067"/>
                    <a:pt x="2493818" y="699654"/>
                  </a:cubicBezTo>
                  <a:cubicBezTo>
                    <a:pt x="2506652" y="1046241"/>
                    <a:pt x="2485807" y="1200053"/>
                    <a:pt x="2493818" y="1399308"/>
                  </a:cubicBezTo>
                  <a:cubicBezTo>
                    <a:pt x="2501829" y="1598563"/>
                    <a:pt x="2483835" y="1723065"/>
                    <a:pt x="2493818" y="2015004"/>
                  </a:cubicBezTo>
                  <a:cubicBezTo>
                    <a:pt x="2503801" y="2306943"/>
                    <a:pt x="2504315" y="2371128"/>
                    <a:pt x="2493818" y="2714658"/>
                  </a:cubicBezTo>
                  <a:cubicBezTo>
                    <a:pt x="2483321" y="3058188"/>
                    <a:pt x="2520143" y="3150773"/>
                    <a:pt x="2493818" y="3456292"/>
                  </a:cubicBezTo>
                  <a:cubicBezTo>
                    <a:pt x="2467493" y="3761811"/>
                    <a:pt x="2517624" y="3857985"/>
                    <a:pt x="2493818" y="4197925"/>
                  </a:cubicBezTo>
                  <a:cubicBezTo>
                    <a:pt x="2275598" y="4227465"/>
                    <a:pt x="2114490" y="4220117"/>
                    <a:pt x="1895302" y="4197925"/>
                  </a:cubicBezTo>
                  <a:cubicBezTo>
                    <a:pt x="1676114" y="4175733"/>
                    <a:pt x="1525362" y="4167170"/>
                    <a:pt x="1271847" y="4197925"/>
                  </a:cubicBezTo>
                  <a:cubicBezTo>
                    <a:pt x="1018332" y="4228680"/>
                    <a:pt x="895700" y="4216260"/>
                    <a:pt x="623455" y="4197925"/>
                  </a:cubicBezTo>
                  <a:cubicBezTo>
                    <a:pt x="351210" y="4179590"/>
                    <a:pt x="295630" y="4166828"/>
                    <a:pt x="0" y="4197925"/>
                  </a:cubicBezTo>
                  <a:cubicBezTo>
                    <a:pt x="-16549" y="3967727"/>
                    <a:pt x="-11431" y="3778367"/>
                    <a:pt x="0" y="3582229"/>
                  </a:cubicBezTo>
                  <a:cubicBezTo>
                    <a:pt x="11431" y="3386091"/>
                    <a:pt x="1071" y="3286340"/>
                    <a:pt x="0" y="3008513"/>
                  </a:cubicBezTo>
                  <a:cubicBezTo>
                    <a:pt x="-1071" y="2730686"/>
                    <a:pt x="28623" y="2666205"/>
                    <a:pt x="0" y="2434797"/>
                  </a:cubicBezTo>
                  <a:cubicBezTo>
                    <a:pt x="-28623" y="2203389"/>
                    <a:pt x="-22536" y="2093302"/>
                    <a:pt x="0" y="1819101"/>
                  </a:cubicBezTo>
                  <a:cubicBezTo>
                    <a:pt x="22536" y="1544900"/>
                    <a:pt x="-29742" y="1470550"/>
                    <a:pt x="0" y="1203405"/>
                  </a:cubicBezTo>
                  <a:cubicBezTo>
                    <a:pt x="29742" y="936260"/>
                    <a:pt x="10283" y="307087"/>
                    <a:pt x="0" y="0"/>
                  </a:cubicBezTo>
                  <a:close/>
                </a:path>
                <a:path w="2493818" h="4197925" stroke="0" extrusionOk="0">
                  <a:moveTo>
                    <a:pt x="0" y="0"/>
                  </a:moveTo>
                  <a:cubicBezTo>
                    <a:pt x="176664" y="-16065"/>
                    <a:pt x="305387" y="-2164"/>
                    <a:pt x="548640" y="0"/>
                  </a:cubicBezTo>
                  <a:cubicBezTo>
                    <a:pt x="791893" y="2164"/>
                    <a:pt x="871699" y="8914"/>
                    <a:pt x="1122218" y="0"/>
                  </a:cubicBezTo>
                  <a:cubicBezTo>
                    <a:pt x="1372737" y="-8914"/>
                    <a:pt x="1536794" y="23408"/>
                    <a:pt x="1720734" y="0"/>
                  </a:cubicBezTo>
                  <a:cubicBezTo>
                    <a:pt x="1904674" y="-23408"/>
                    <a:pt x="2210794" y="-34968"/>
                    <a:pt x="2493818" y="0"/>
                  </a:cubicBezTo>
                  <a:cubicBezTo>
                    <a:pt x="2523245" y="246256"/>
                    <a:pt x="2518824" y="392819"/>
                    <a:pt x="2493818" y="657675"/>
                  </a:cubicBezTo>
                  <a:cubicBezTo>
                    <a:pt x="2468812" y="922531"/>
                    <a:pt x="2506817" y="1081489"/>
                    <a:pt x="2493818" y="1231391"/>
                  </a:cubicBezTo>
                  <a:cubicBezTo>
                    <a:pt x="2480819" y="1381293"/>
                    <a:pt x="2478436" y="1654001"/>
                    <a:pt x="2493818" y="1805108"/>
                  </a:cubicBezTo>
                  <a:cubicBezTo>
                    <a:pt x="2509200" y="1956215"/>
                    <a:pt x="2476370" y="2217219"/>
                    <a:pt x="2493818" y="2378824"/>
                  </a:cubicBezTo>
                  <a:cubicBezTo>
                    <a:pt x="2511266" y="2540429"/>
                    <a:pt x="2492601" y="2904237"/>
                    <a:pt x="2493818" y="3120458"/>
                  </a:cubicBezTo>
                  <a:cubicBezTo>
                    <a:pt x="2495035" y="3336679"/>
                    <a:pt x="2456722" y="3662496"/>
                    <a:pt x="2493818" y="4197925"/>
                  </a:cubicBezTo>
                  <a:cubicBezTo>
                    <a:pt x="2346806" y="4197323"/>
                    <a:pt x="2182531" y="4194691"/>
                    <a:pt x="1945178" y="4197925"/>
                  </a:cubicBezTo>
                  <a:cubicBezTo>
                    <a:pt x="1707825" y="4201159"/>
                    <a:pt x="1617096" y="4220720"/>
                    <a:pt x="1371600" y="4197925"/>
                  </a:cubicBezTo>
                  <a:cubicBezTo>
                    <a:pt x="1126104" y="4175130"/>
                    <a:pt x="947297" y="4180665"/>
                    <a:pt x="773084" y="4197925"/>
                  </a:cubicBezTo>
                  <a:cubicBezTo>
                    <a:pt x="598871" y="4215185"/>
                    <a:pt x="219172" y="4167676"/>
                    <a:pt x="0" y="4197925"/>
                  </a:cubicBezTo>
                  <a:cubicBezTo>
                    <a:pt x="35556" y="3826376"/>
                    <a:pt x="31680" y="3776242"/>
                    <a:pt x="0" y="3414312"/>
                  </a:cubicBezTo>
                  <a:cubicBezTo>
                    <a:pt x="-31680" y="3052382"/>
                    <a:pt x="9379" y="3065459"/>
                    <a:pt x="0" y="2756637"/>
                  </a:cubicBezTo>
                  <a:cubicBezTo>
                    <a:pt x="-9379" y="2447816"/>
                    <a:pt x="-21753" y="2331114"/>
                    <a:pt x="0" y="2182921"/>
                  </a:cubicBezTo>
                  <a:cubicBezTo>
                    <a:pt x="21753" y="2034728"/>
                    <a:pt x="-13785" y="1814362"/>
                    <a:pt x="0" y="1483267"/>
                  </a:cubicBezTo>
                  <a:cubicBezTo>
                    <a:pt x="13785" y="1152172"/>
                    <a:pt x="-28605" y="1083573"/>
                    <a:pt x="0" y="783613"/>
                  </a:cubicBezTo>
                  <a:cubicBezTo>
                    <a:pt x="28605" y="483653"/>
                    <a:pt x="-31423" y="28519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E059EE-1CE4-4188-9DDA-EF1F2B6CB462}"/>
                </a:ext>
              </a:extLst>
            </p:cNvPr>
            <p:cNvSpPr txBox="1"/>
            <p:nvPr/>
          </p:nvSpPr>
          <p:spPr>
            <a:xfrm>
              <a:off x="1522094" y="1196287"/>
              <a:ext cx="89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BD2C17-C535-4981-9333-B65358EB5045}"/>
                </a:ext>
              </a:extLst>
            </p:cNvPr>
            <p:cNvSpPr txBox="1"/>
            <p:nvPr/>
          </p:nvSpPr>
          <p:spPr>
            <a:xfrm>
              <a:off x="1470658" y="2063636"/>
              <a:ext cx="89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0800EB-0EEE-4544-B682-643C50C493C8}"/>
                </a:ext>
              </a:extLst>
            </p:cNvPr>
            <p:cNvSpPr txBox="1"/>
            <p:nvPr/>
          </p:nvSpPr>
          <p:spPr>
            <a:xfrm>
              <a:off x="1470659" y="2886887"/>
              <a:ext cx="89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B0A8D2-F6B3-400E-BAC8-728CB5BA45EF}"/>
                </a:ext>
              </a:extLst>
            </p:cNvPr>
            <p:cNvSpPr txBox="1"/>
            <p:nvPr/>
          </p:nvSpPr>
          <p:spPr>
            <a:xfrm rot="16200000">
              <a:off x="1061204" y="3608908"/>
              <a:ext cx="89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…</a:t>
              </a:r>
              <a:endParaRPr lang="it-IT" b="1" baseline="-25000" dirty="0">
                <a:solidFill>
                  <a:schemeClr val="accent1">
                    <a:lumMod val="75000"/>
                  </a:schemeClr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9F3C7B-6A6B-4347-B554-7499CF514C4A}"/>
                </a:ext>
              </a:extLst>
            </p:cNvPr>
            <p:cNvSpPr txBox="1"/>
            <p:nvPr/>
          </p:nvSpPr>
          <p:spPr>
            <a:xfrm>
              <a:off x="1470657" y="4576859"/>
              <a:ext cx="89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 err="1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n</a:t>
              </a:r>
              <a:endParaRPr lang="it-IT" b="1" baseline="-25000" dirty="0">
                <a:solidFill>
                  <a:schemeClr val="accent1">
                    <a:lumMod val="75000"/>
                  </a:schemeClr>
                </a:solidFill>
                <a:latin typeface="Forte" panose="0306090204050207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98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68BCA3F-12E3-42DE-AF41-9CE92122EB45}"/>
              </a:ext>
            </a:extLst>
          </p:cNvPr>
          <p:cNvGrpSpPr/>
          <p:nvPr/>
        </p:nvGrpSpPr>
        <p:grpSpPr>
          <a:xfrm>
            <a:off x="4748007" y="1330037"/>
            <a:ext cx="2891963" cy="816723"/>
            <a:chOff x="4748007" y="1330037"/>
            <a:chExt cx="2891963" cy="8167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30BE2E-E715-49B1-AC89-202D7455B90E}"/>
                </a:ext>
              </a:extLst>
            </p:cNvPr>
            <p:cNvSpPr/>
            <p:nvPr/>
          </p:nvSpPr>
          <p:spPr>
            <a:xfrm>
              <a:off x="5146152" y="1330037"/>
              <a:ext cx="2493818" cy="816723"/>
            </a:xfrm>
            <a:custGeom>
              <a:avLst/>
              <a:gdLst>
                <a:gd name="connsiteX0" fmla="*/ 0 w 2493818"/>
                <a:gd name="connsiteY0" fmla="*/ 0 h 816723"/>
                <a:gd name="connsiteX1" fmla="*/ 548640 w 2493818"/>
                <a:gd name="connsiteY1" fmla="*/ 0 h 816723"/>
                <a:gd name="connsiteX2" fmla="*/ 1122218 w 2493818"/>
                <a:gd name="connsiteY2" fmla="*/ 0 h 816723"/>
                <a:gd name="connsiteX3" fmla="*/ 1720734 w 2493818"/>
                <a:gd name="connsiteY3" fmla="*/ 0 h 816723"/>
                <a:gd name="connsiteX4" fmla="*/ 2493818 w 2493818"/>
                <a:gd name="connsiteY4" fmla="*/ 0 h 816723"/>
                <a:gd name="connsiteX5" fmla="*/ 2493818 w 2493818"/>
                <a:gd name="connsiteY5" fmla="*/ 400194 h 816723"/>
                <a:gd name="connsiteX6" fmla="*/ 2493818 w 2493818"/>
                <a:gd name="connsiteY6" fmla="*/ 816723 h 816723"/>
                <a:gd name="connsiteX7" fmla="*/ 1945178 w 2493818"/>
                <a:gd name="connsiteY7" fmla="*/ 816723 h 816723"/>
                <a:gd name="connsiteX8" fmla="*/ 1321724 w 2493818"/>
                <a:gd name="connsiteY8" fmla="*/ 816723 h 816723"/>
                <a:gd name="connsiteX9" fmla="*/ 648393 w 2493818"/>
                <a:gd name="connsiteY9" fmla="*/ 816723 h 816723"/>
                <a:gd name="connsiteX10" fmla="*/ 0 w 2493818"/>
                <a:gd name="connsiteY10" fmla="*/ 816723 h 816723"/>
                <a:gd name="connsiteX11" fmla="*/ 0 w 2493818"/>
                <a:gd name="connsiteY11" fmla="*/ 416529 h 816723"/>
                <a:gd name="connsiteX12" fmla="*/ 0 w 2493818"/>
                <a:gd name="connsiteY12" fmla="*/ 0 h 8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818" h="816723" extrusionOk="0">
                  <a:moveTo>
                    <a:pt x="0" y="0"/>
                  </a:moveTo>
                  <a:cubicBezTo>
                    <a:pt x="176664" y="-16065"/>
                    <a:pt x="305387" y="-2164"/>
                    <a:pt x="548640" y="0"/>
                  </a:cubicBezTo>
                  <a:cubicBezTo>
                    <a:pt x="791893" y="2164"/>
                    <a:pt x="871699" y="8914"/>
                    <a:pt x="1122218" y="0"/>
                  </a:cubicBezTo>
                  <a:cubicBezTo>
                    <a:pt x="1372737" y="-8914"/>
                    <a:pt x="1536794" y="23408"/>
                    <a:pt x="1720734" y="0"/>
                  </a:cubicBezTo>
                  <a:cubicBezTo>
                    <a:pt x="1904674" y="-23408"/>
                    <a:pt x="2210794" y="-34968"/>
                    <a:pt x="2493818" y="0"/>
                  </a:cubicBezTo>
                  <a:cubicBezTo>
                    <a:pt x="2504938" y="145377"/>
                    <a:pt x="2502367" y="262835"/>
                    <a:pt x="2493818" y="400194"/>
                  </a:cubicBezTo>
                  <a:cubicBezTo>
                    <a:pt x="2485269" y="537553"/>
                    <a:pt x="2508429" y="692712"/>
                    <a:pt x="2493818" y="816723"/>
                  </a:cubicBezTo>
                  <a:cubicBezTo>
                    <a:pt x="2332452" y="789541"/>
                    <a:pt x="2117450" y="821597"/>
                    <a:pt x="1945178" y="816723"/>
                  </a:cubicBezTo>
                  <a:cubicBezTo>
                    <a:pt x="1772906" y="811849"/>
                    <a:pt x="1623683" y="809986"/>
                    <a:pt x="1321724" y="816723"/>
                  </a:cubicBezTo>
                  <a:cubicBezTo>
                    <a:pt x="1019765" y="823460"/>
                    <a:pt x="869262" y="802128"/>
                    <a:pt x="648393" y="816723"/>
                  </a:cubicBezTo>
                  <a:cubicBezTo>
                    <a:pt x="427524" y="831318"/>
                    <a:pt x="302458" y="833867"/>
                    <a:pt x="0" y="816723"/>
                  </a:cubicBezTo>
                  <a:cubicBezTo>
                    <a:pt x="-11867" y="656561"/>
                    <a:pt x="19961" y="574605"/>
                    <a:pt x="0" y="416529"/>
                  </a:cubicBezTo>
                  <a:cubicBezTo>
                    <a:pt x="-19961" y="258453"/>
                    <a:pt x="-9797" y="136916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E04A79-D464-4164-A187-D9B28915485D}"/>
                </a:ext>
              </a:extLst>
            </p:cNvPr>
            <p:cNvSpPr txBox="1"/>
            <p:nvPr/>
          </p:nvSpPr>
          <p:spPr>
            <a:xfrm>
              <a:off x="4748007" y="1553733"/>
              <a:ext cx="35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>
                  <a:solidFill>
                    <a:schemeClr val="accent1">
                      <a:lumMod val="75000"/>
                    </a:schemeClr>
                  </a:solidFill>
                  <a:latin typeface="Forte" panose="03060902040502070203" pitchFamily="66" charset="0"/>
                </a:rPr>
                <a:t>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88EF25-5BE1-42B0-A2A1-A91FBDFF8DB9}"/>
                </a:ext>
              </a:extLst>
            </p:cNvPr>
            <p:cNvSpPr/>
            <p:nvPr/>
          </p:nvSpPr>
          <p:spPr>
            <a:xfrm rot="5400000">
              <a:off x="5217913" y="1702679"/>
              <a:ext cx="787065" cy="71438"/>
            </a:xfrm>
            <a:custGeom>
              <a:avLst/>
              <a:gdLst>
                <a:gd name="connsiteX0" fmla="*/ 0 w 787065"/>
                <a:gd name="connsiteY0" fmla="*/ 0 h 71438"/>
                <a:gd name="connsiteX1" fmla="*/ 401403 w 787065"/>
                <a:gd name="connsiteY1" fmla="*/ 0 h 71438"/>
                <a:gd name="connsiteX2" fmla="*/ 787065 w 787065"/>
                <a:gd name="connsiteY2" fmla="*/ 0 h 71438"/>
                <a:gd name="connsiteX3" fmla="*/ 787065 w 787065"/>
                <a:gd name="connsiteY3" fmla="*/ 71438 h 71438"/>
                <a:gd name="connsiteX4" fmla="*/ 409274 w 787065"/>
                <a:gd name="connsiteY4" fmla="*/ 71438 h 71438"/>
                <a:gd name="connsiteX5" fmla="*/ 0 w 787065"/>
                <a:gd name="connsiteY5" fmla="*/ 71438 h 71438"/>
                <a:gd name="connsiteX6" fmla="*/ 0 w 787065"/>
                <a:gd name="connsiteY6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065" h="71438" fill="none" extrusionOk="0">
                  <a:moveTo>
                    <a:pt x="0" y="0"/>
                  </a:moveTo>
                  <a:cubicBezTo>
                    <a:pt x="92396" y="-12301"/>
                    <a:pt x="286356" y="15640"/>
                    <a:pt x="401403" y="0"/>
                  </a:cubicBezTo>
                  <a:cubicBezTo>
                    <a:pt x="516450" y="-15640"/>
                    <a:pt x="650841" y="7821"/>
                    <a:pt x="787065" y="0"/>
                  </a:cubicBezTo>
                  <a:cubicBezTo>
                    <a:pt x="787420" y="15030"/>
                    <a:pt x="790466" y="39534"/>
                    <a:pt x="787065" y="71438"/>
                  </a:cubicBezTo>
                  <a:cubicBezTo>
                    <a:pt x="598755" y="67389"/>
                    <a:pt x="539846" y="56032"/>
                    <a:pt x="409274" y="71438"/>
                  </a:cubicBezTo>
                  <a:cubicBezTo>
                    <a:pt x="278702" y="86844"/>
                    <a:pt x="111481" y="57714"/>
                    <a:pt x="0" y="71438"/>
                  </a:cubicBezTo>
                  <a:cubicBezTo>
                    <a:pt x="1917" y="51574"/>
                    <a:pt x="2427" y="23877"/>
                    <a:pt x="0" y="0"/>
                  </a:cubicBezTo>
                  <a:close/>
                </a:path>
                <a:path w="787065" h="71438" stroke="0" extrusionOk="0">
                  <a:moveTo>
                    <a:pt x="0" y="0"/>
                  </a:moveTo>
                  <a:cubicBezTo>
                    <a:pt x="89440" y="-1478"/>
                    <a:pt x="197739" y="16069"/>
                    <a:pt x="369921" y="0"/>
                  </a:cubicBezTo>
                  <a:cubicBezTo>
                    <a:pt x="542103" y="-16069"/>
                    <a:pt x="601209" y="-17198"/>
                    <a:pt x="787065" y="0"/>
                  </a:cubicBezTo>
                  <a:cubicBezTo>
                    <a:pt x="789355" y="24210"/>
                    <a:pt x="784187" y="44647"/>
                    <a:pt x="787065" y="71438"/>
                  </a:cubicBezTo>
                  <a:cubicBezTo>
                    <a:pt x="625686" y="85220"/>
                    <a:pt x="569327" y="51994"/>
                    <a:pt x="393533" y="71438"/>
                  </a:cubicBezTo>
                  <a:cubicBezTo>
                    <a:pt x="217739" y="90882"/>
                    <a:pt x="122737" y="66649"/>
                    <a:pt x="0" y="71438"/>
                  </a:cubicBezTo>
                  <a:cubicBezTo>
                    <a:pt x="-3191" y="38330"/>
                    <a:pt x="-2928" y="20983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CF7D9A-0501-4870-B6AE-AB172EE478DD}"/>
                </a:ext>
              </a:extLst>
            </p:cNvPr>
            <p:cNvSpPr/>
            <p:nvPr/>
          </p:nvSpPr>
          <p:spPr>
            <a:xfrm rot="5400000">
              <a:off x="5718925" y="1702679"/>
              <a:ext cx="787065" cy="71438"/>
            </a:xfrm>
            <a:custGeom>
              <a:avLst/>
              <a:gdLst>
                <a:gd name="connsiteX0" fmla="*/ 0 w 787065"/>
                <a:gd name="connsiteY0" fmla="*/ 0 h 71438"/>
                <a:gd name="connsiteX1" fmla="*/ 401403 w 787065"/>
                <a:gd name="connsiteY1" fmla="*/ 0 h 71438"/>
                <a:gd name="connsiteX2" fmla="*/ 787065 w 787065"/>
                <a:gd name="connsiteY2" fmla="*/ 0 h 71438"/>
                <a:gd name="connsiteX3" fmla="*/ 787065 w 787065"/>
                <a:gd name="connsiteY3" fmla="*/ 71438 h 71438"/>
                <a:gd name="connsiteX4" fmla="*/ 409274 w 787065"/>
                <a:gd name="connsiteY4" fmla="*/ 71438 h 71438"/>
                <a:gd name="connsiteX5" fmla="*/ 0 w 787065"/>
                <a:gd name="connsiteY5" fmla="*/ 71438 h 71438"/>
                <a:gd name="connsiteX6" fmla="*/ 0 w 787065"/>
                <a:gd name="connsiteY6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065" h="71438" fill="none" extrusionOk="0">
                  <a:moveTo>
                    <a:pt x="0" y="0"/>
                  </a:moveTo>
                  <a:cubicBezTo>
                    <a:pt x="92396" y="-12301"/>
                    <a:pt x="286356" y="15640"/>
                    <a:pt x="401403" y="0"/>
                  </a:cubicBezTo>
                  <a:cubicBezTo>
                    <a:pt x="516450" y="-15640"/>
                    <a:pt x="650841" y="7821"/>
                    <a:pt x="787065" y="0"/>
                  </a:cubicBezTo>
                  <a:cubicBezTo>
                    <a:pt x="787420" y="15030"/>
                    <a:pt x="790466" y="39534"/>
                    <a:pt x="787065" y="71438"/>
                  </a:cubicBezTo>
                  <a:cubicBezTo>
                    <a:pt x="598755" y="67389"/>
                    <a:pt x="539846" y="56032"/>
                    <a:pt x="409274" y="71438"/>
                  </a:cubicBezTo>
                  <a:cubicBezTo>
                    <a:pt x="278702" y="86844"/>
                    <a:pt x="111481" y="57714"/>
                    <a:pt x="0" y="71438"/>
                  </a:cubicBezTo>
                  <a:cubicBezTo>
                    <a:pt x="1917" y="51574"/>
                    <a:pt x="2427" y="23877"/>
                    <a:pt x="0" y="0"/>
                  </a:cubicBezTo>
                  <a:close/>
                </a:path>
                <a:path w="787065" h="71438" stroke="0" extrusionOk="0">
                  <a:moveTo>
                    <a:pt x="0" y="0"/>
                  </a:moveTo>
                  <a:cubicBezTo>
                    <a:pt x="89440" y="-1478"/>
                    <a:pt x="197739" y="16069"/>
                    <a:pt x="369921" y="0"/>
                  </a:cubicBezTo>
                  <a:cubicBezTo>
                    <a:pt x="542103" y="-16069"/>
                    <a:pt x="601209" y="-17198"/>
                    <a:pt x="787065" y="0"/>
                  </a:cubicBezTo>
                  <a:cubicBezTo>
                    <a:pt x="789355" y="24210"/>
                    <a:pt x="784187" y="44647"/>
                    <a:pt x="787065" y="71438"/>
                  </a:cubicBezTo>
                  <a:cubicBezTo>
                    <a:pt x="625686" y="85220"/>
                    <a:pt x="569327" y="51994"/>
                    <a:pt x="393533" y="71438"/>
                  </a:cubicBezTo>
                  <a:cubicBezTo>
                    <a:pt x="217739" y="90882"/>
                    <a:pt x="122737" y="66649"/>
                    <a:pt x="0" y="71438"/>
                  </a:cubicBezTo>
                  <a:cubicBezTo>
                    <a:pt x="-3191" y="38330"/>
                    <a:pt x="-2928" y="20983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3C1F2E-9108-4631-8099-21FBC9D31D20}"/>
                </a:ext>
              </a:extLst>
            </p:cNvPr>
            <p:cNvSpPr/>
            <p:nvPr/>
          </p:nvSpPr>
          <p:spPr>
            <a:xfrm rot="5400000">
              <a:off x="6191632" y="1695266"/>
              <a:ext cx="772236" cy="71438"/>
            </a:xfrm>
            <a:custGeom>
              <a:avLst/>
              <a:gdLst>
                <a:gd name="connsiteX0" fmla="*/ 0 w 772236"/>
                <a:gd name="connsiteY0" fmla="*/ 0 h 71438"/>
                <a:gd name="connsiteX1" fmla="*/ 393840 w 772236"/>
                <a:gd name="connsiteY1" fmla="*/ 0 h 71438"/>
                <a:gd name="connsiteX2" fmla="*/ 772236 w 772236"/>
                <a:gd name="connsiteY2" fmla="*/ 0 h 71438"/>
                <a:gd name="connsiteX3" fmla="*/ 772236 w 772236"/>
                <a:gd name="connsiteY3" fmla="*/ 71438 h 71438"/>
                <a:gd name="connsiteX4" fmla="*/ 401563 w 772236"/>
                <a:gd name="connsiteY4" fmla="*/ 71438 h 71438"/>
                <a:gd name="connsiteX5" fmla="*/ 0 w 772236"/>
                <a:gd name="connsiteY5" fmla="*/ 71438 h 71438"/>
                <a:gd name="connsiteX6" fmla="*/ 0 w 772236"/>
                <a:gd name="connsiteY6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236" h="71438" fill="none" extrusionOk="0">
                  <a:moveTo>
                    <a:pt x="0" y="0"/>
                  </a:moveTo>
                  <a:cubicBezTo>
                    <a:pt x="150600" y="19444"/>
                    <a:pt x="248123" y="17183"/>
                    <a:pt x="393840" y="0"/>
                  </a:cubicBezTo>
                  <a:cubicBezTo>
                    <a:pt x="539557" y="-17183"/>
                    <a:pt x="589756" y="16181"/>
                    <a:pt x="772236" y="0"/>
                  </a:cubicBezTo>
                  <a:cubicBezTo>
                    <a:pt x="772591" y="15030"/>
                    <a:pt x="775637" y="39534"/>
                    <a:pt x="772236" y="71438"/>
                  </a:cubicBezTo>
                  <a:cubicBezTo>
                    <a:pt x="592263" y="87875"/>
                    <a:pt x="584777" y="84371"/>
                    <a:pt x="401563" y="71438"/>
                  </a:cubicBezTo>
                  <a:cubicBezTo>
                    <a:pt x="218349" y="58505"/>
                    <a:pt x="188080" y="66860"/>
                    <a:pt x="0" y="71438"/>
                  </a:cubicBezTo>
                  <a:cubicBezTo>
                    <a:pt x="1917" y="51574"/>
                    <a:pt x="2427" y="23877"/>
                    <a:pt x="0" y="0"/>
                  </a:cubicBezTo>
                  <a:close/>
                </a:path>
                <a:path w="772236" h="71438" stroke="0" extrusionOk="0">
                  <a:moveTo>
                    <a:pt x="0" y="0"/>
                  </a:moveTo>
                  <a:cubicBezTo>
                    <a:pt x="176059" y="8299"/>
                    <a:pt x="280150" y="-8264"/>
                    <a:pt x="362951" y="0"/>
                  </a:cubicBezTo>
                  <a:cubicBezTo>
                    <a:pt x="445752" y="8264"/>
                    <a:pt x="609558" y="-6356"/>
                    <a:pt x="772236" y="0"/>
                  </a:cubicBezTo>
                  <a:cubicBezTo>
                    <a:pt x="774526" y="24210"/>
                    <a:pt x="769358" y="44647"/>
                    <a:pt x="772236" y="71438"/>
                  </a:cubicBezTo>
                  <a:cubicBezTo>
                    <a:pt x="622943" y="59531"/>
                    <a:pt x="465087" y="66872"/>
                    <a:pt x="386118" y="71438"/>
                  </a:cubicBezTo>
                  <a:cubicBezTo>
                    <a:pt x="307149" y="76004"/>
                    <a:pt x="93752" y="75065"/>
                    <a:pt x="0" y="71438"/>
                  </a:cubicBezTo>
                  <a:cubicBezTo>
                    <a:pt x="-3191" y="38330"/>
                    <a:pt x="-2928" y="20983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E4D47C-3C72-406D-9CDE-476EC4F63EC7}"/>
                </a:ext>
              </a:extLst>
            </p:cNvPr>
            <p:cNvSpPr/>
            <p:nvPr/>
          </p:nvSpPr>
          <p:spPr>
            <a:xfrm rot="5400000">
              <a:off x="6685228" y="1687851"/>
              <a:ext cx="787065" cy="71438"/>
            </a:xfrm>
            <a:custGeom>
              <a:avLst/>
              <a:gdLst>
                <a:gd name="connsiteX0" fmla="*/ 0 w 787065"/>
                <a:gd name="connsiteY0" fmla="*/ 0 h 71438"/>
                <a:gd name="connsiteX1" fmla="*/ 401403 w 787065"/>
                <a:gd name="connsiteY1" fmla="*/ 0 h 71438"/>
                <a:gd name="connsiteX2" fmla="*/ 787065 w 787065"/>
                <a:gd name="connsiteY2" fmla="*/ 0 h 71438"/>
                <a:gd name="connsiteX3" fmla="*/ 787065 w 787065"/>
                <a:gd name="connsiteY3" fmla="*/ 71438 h 71438"/>
                <a:gd name="connsiteX4" fmla="*/ 409274 w 787065"/>
                <a:gd name="connsiteY4" fmla="*/ 71438 h 71438"/>
                <a:gd name="connsiteX5" fmla="*/ 0 w 787065"/>
                <a:gd name="connsiteY5" fmla="*/ 71438 h 71438"/>
                <a:gd name="connsiteX6" fmla="*/ 0 w 787065"/>
                <a:gd name="connsiteY6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065" h="71438" fill="none" extrusionOk="0">
                  <a:moveTo>
                    <a:pt x="0" y="0"/>
                  </a:moveTo>
                  <a:cubicBezTo>
                    <a:pt x="92396" y="-12301"/>
                    <a:pt x="286356" y="15640"/>
                    <a:pt x="401403" y="0"/>
                  </a:cubicBezTo>
                  <a:cubicBezTo>
                    <a:pt x="516450" y="-15640"/>
                    <a:pt x="650841" y="7821"/>
                    <a:pt x="787065" y="0"/>
                  </a:cubicBezTo>
                  <a:cubicBezTo>
                    <a:pt x="787420" y="15030"/>
                    <a:pt x="790466" y="39534"/>
                    <a:pt x="787065" y="71438"/>
                  </a:cubicBezTo>
                  <a:cubicBezTo>
                    <a:pt x="598755" y="67389"/>
                    <a:pt x="539846" y="56032"/>
                    <a:pt x="409274" y="71438"/>
                  </a:cubicBezTo>
                  <a:cubicBezTo>
                    <a:pt x="278702" y="86844"/>
                    <a:pt x="111481" y="57714"/>
                    <a:pt x="0" y="71438"/>
                  </a:cubicBezTo>
                  <a:cubicBezTo>
                    <a:pt x="1917" y="51574"/>
                    <a:pt x="2427" y="23877"/>
                    <a:pt x="0" y="0"/>
                  </a:cubicBezTo>
                  <a:close/>
                </a:path>
                <a:path w="787065" h="71438" stroke="0" extrusionOk="0">
                  <a:moveTo>
                    <a:pt x="0" y="0"/>
                  </a:moveTo>
                  <a:cubicBezTo>
                    <a:pt x="89440" y="-1478"/>
                    <a:pt x="197739" y="16069"/>
                    <a:pt x="369921" y="0"/>
                  </a:cubicBezTo>
                  <a:cubicBezTo>
                    <a:pt x="542103" y="-16069"/>
                    <a:pt x="601209" y="-17198"/>
                    <a:pt x="787065" y="0"/>
                  </a:cubicBezTo>
                  <a:cubicBezTo>
                    <a:pt x="789355" y="24210"/>
                    <a:pt x="784187" y="44647"/>
                    <a:pt x="787065" y="71438"/>
                  </a:cubicBezTo>
                  <a:cubicBezTo>
                    <a:pt x="625686" y="85220"/>
                    <a:pt x="569327" y="51994"/>
                    <a:pt x="393533" y="71438"/>
                  </a:cubicBezTo>
                  <a:cubicBezTo>
                    <a:pt x="217739" y="90882"/>
                    <a:pt x="122737" y="66649"/>
                    <a:pt x="0" y="71438"/>
                  </a:cubicBezTo>
                  <a:cubicBezTo>
                    <a:pt x="-3191" y="38330"/>
                    <a:pt x="-2928" y="20983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0DB46-18F6-4F77-9B42-103C585FB8FE}"/>
                </a:ext>
              </a:extLst>
            </p:cNvPr>
            <p:cNvSpPr/>
            <p:nvPr/>
          </p:nvSpPr>
          <p:spPr>
            <a:xfrm>
              <a:off x="5146152" y="1330037"/>
              <a:ext cx="2493818" cy="816723"/>
            </a:xfrm>
            <a:custGeom>
              <a:avLst/>
              <a:gdLst>
                <a:gd name="connsiteX0" fmla="*/ 0 w 2493818"/>
                <a:gd name="connsiteY0" fmla="*/ 0 h 816723"/>
                <a:gd name="connsiteX1" fmla="*/ 548640 w 2493818"/>
                <a:gd name="connsiteY1" fmla="*/ 0 h 816723"/>
                <a:gd name="connsiteX2" fmla="*/ 1122218 w 2493818"/>
                <a:gd name="connsiteY2" fmla="*/ 0 h 816723"/>
                <a:gd name="connsiteX3" fmla="*/ 1720734 w 2493818"/>
                <a:gd name="connsiteY3" fmla="*/ 0 h 816723"/>
                <a:gd name="connsiteX4" fmla="*/ 2493818 w 2493818"/>
                <a:gd name="connsiteY4" fmla="*/ 0 h 816723"/>
                <a:gd name="connsiteX5" fmla="*/ 2493818 w 2493818"/>
                <a:gd name="connsiteY5" fmla="*/ 400194 h 816723"/>
                <a:gd name="connsiteX6" fmla="*/ 2493818 w 2493818"/>
                <a:gd name="connsiteY6" fmla="*/ 816723 h 816723"/>
                <a:gd name="connsiteX7" fmla="*/ 1945178 w 2493818"/>
                <a:gd name="connsiteY7" fmla="*/ 816723 h 816723"/>
                <a:gd name="connsiteX8" fmla="*/ 1321724 w 2493818"/>
                <a:gd name="connsiteY8" fmla="*/ 816723 h 816723"/>
                <a:gd name="connsiteX9" fmla="*/ 648393 w 2493818"/>
                <a:gd name="connsiteY9" fmla="*/ 816723 h 816723"/>
                <a:gd name="connsiteX10" fmla="*/ 0 w 2493818"/>
                <a:gd name="connsiteY10" fmla="*/ 816723 h 816723"/>
                <a:gd name="connsiteX11" fmla="*/ 0 w 2493818"/>
                <a:gd name="connsiteY11" fmla="*/ 416529 h 816723"/>
                <a:gd name="connsiteX12" fmla="*/ 0 w 2493818"/>
                <a:gd name="connsiteY12" fmla="*/ 0 h 8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818" h="816723" extrusionOk="0">
                  <a:moveTo>
                    <a:pt x="0" y="0"/>
                  </a:moveTo>
                  <a:cubicBezTo>
                    <a:pt x="176664" y="-16065"/>
                    <a:pt x="305387" y="-2164"/>
                    <a:pt x="548640" y="0"/>
                  </a:cubicBezTo>
                  <a:cubicBezTo>
                    <a:pt x="791893" y="2164"/>
                    <a:pt x="871699" y="8914"/>
                    <a:pt x="1122218" y="0"/>
                  </a:cubicBezTo>
                  <a:cubicBezTo>
                    <a:pt x="1372737" y="-8914"/>
                    <a:pt x="1536794" y="23408"/>
                    <a:pt x="1720734" y="0"/>
                  </a:cubicBezTo>
                  <a:cubicBezTo>
                    <a:pt x="1904674" y="-23408"/>
                    <a:pt x="2210794" y="-34968"/>
                    <a:pt x="2493818" y="0"/>
                  </a:cubicBezTo>
                  <a:cubicBezTo>
                    <a:pt x="2504938" y="145377"/>
                    <a:pt x="2502367" y="262835"/>
                    <a:pt x="2493818" y="400194"/>
                  </a:cubicBezTo>
                  <a:cubicBezTo>
                    <a:pt x="2485269" y="537553"/>
                    <a:pt x="2508429" y="692712"/>
                    <a:pt x="2493818" y="816723"/>
                  </a:cubicBezTo>
                  <a:cubicBezTo>
                    <a:pt x="2332452" y="789541"/>
                    <a:pt x="2117450" y="821597"/>
                    <a:pt x="1945178" y="816723"/>
                  </a:cubicBezTo>
                  <a:cubicBezTo>
                    <a:pt x="1772906" y="811849"/>
                    <a:pt x="1623683" y="809986"/>
                    <a:pt x="1321724" y="816723"/>
                  </a:cubicBezTo>
                  <a:cubicBezTo>
                    <a:pt x="1019765" y="823460"/>
                    <a:pt x="869262" y="802128"/>
                    <a:pt x="648393" y="816723"/>
                  </a:cubicBezTo>
                  <a:cubicBezTo>
                    <a:pt x="427524" y="831318"/>
                    <a:pt x="302458" y="833867"/>
                    <a:pt x="0" y="816723"/>
                  </a:cubicBezTo>
                  <a:cubicBezTo>
                    <a:pt x="-11867" y="656561"/>
                    <a:pt x="19961" y="574605"/>
                    <a:pt x="0" y="416529"/>
                  </a:cubicBezTo>
                  <a:cubicBezTo>
                    <a:pt x="-19961" y="258453"/>
                    <a:pt x="-9797" y="13691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6705936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552D14-8175-48C0-B4CB-7F36E46FE73E}"/>
                </a:ext>
              </a:extLst>
            </p:cNvPr>
            <p:cNvSpPr txBox="1"/>
            <p:nvPr/>
          </p:nvSpPr>
          <p:spPr>
            <a:xfrm>
              <a:off x="5159507" y="1538904"/>
              <a:ext cx="48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i</a:t>
              </a:r>
              <a:r>
                <a:rPr lang="it-IT" b="1" baseline="30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741A84F-CEFE-407D-8459-36A325D19F7D}"/>
                </a:ext>
              </a:extLst>
            </p:cNvPr>
            <p:cNvSpPr txBox="1"/>
            <p:nvPr/>
          </p:nvSpPr>
          <p:spPr>
            <a:xfrm>
              <a:off x="5669808" y="1538904"/>
              <a:ext cx="48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i</a:t>
              </a:r>
              <a:r>
                <a:rPr lang="it-IT" b="1" baseline="30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3B4438-F1DC-4107-9FAF-E5B02C62991B}"/>
                </a:ext>
              </a:extLst>
            </p:cNvPr>
            <p:cNvSpPr txBox="1"/>
            <p:nvPr/>
          </p:nvSpPr>
          <p:spPr>
            <a:xfrm>
              <a:off x="6145505" y="1542998"/>
              <a:ext cx="48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i</a:t>
              </a:r>
              <a:r>
                <a:rPr lang="it-IT" b="1" baseline="30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A00F11-C2D4-42C2-A83A-CEBFC1642DB6}"/>
                </a:ext>
              </a:extLst>
            </p:cNvPr>
            <p:cNvSpPr txBox="1"/>
            <p:nvPr/>
          </p:nvSpPr>
          <p:spPr>
            <a:xfrm>
              <a:off x="6625708" y="1538904"/>
              <a:ext cx="48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i</a:t>
              </a:r>
              <a:r>
                <a:rPr lang="it-IT" sz="1400" b="1" baseline="30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…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729D29-5894-482A-BE3A-F0A80F1C2E4E}"/>
                </a:ext>
              </a:extLst>
            </p:cNvPr>
            <p:cNvSpPr txBox="1"/>
            <p:nvPr/>
          </p:nvSpPr>
          <p:spPr>
            <a:xfrm>
              <a:off x="7137123" y="1538904"/>
              <a:ext cx="48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x</a:t>
              </a:r>
              <a:r>
                <a:rPr lang="it-IT" b="1" baseline="-250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i</a:t>
              </a:r>
              <a:r>
                <a:rPr lang="it-IT" b="1" baseline="300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rte" panose="03060902040502070203" pitchFamily="66" charset="0"/>
                </a:rPr>
                <a:t>d</a:t>
              </a:r>
              <a:endParaRPr lang="it-IT" b="1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Forte" panose="0306090204050207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62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Fiorini Samuele</dc:creator>
  <cp:lastModifiedBy>Fiorini Samuele</cp:lastModifiedBy>
  <cp:revision>5</cp:revision>
  <dcterms:created xsi:type="dcterms:W3CDTF">2021-04-14T20:42:11Z</dcterms:created>
  <dcterms:modified xsi:type="dcterms:W3CDTF">2021-04-14T21:13:39Z</dcterms:modified>
</cp:coreProperties>
</file>