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74" y="-4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317A-D3CF-3D14-5AE9-A249911D9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20790-D5AC-3F37-E6B6-B173D0076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4B46-6406-4DE1-89DC-545008C9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4B8A-8573-C380-3803-67EEE34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EE6A3-FBA0-BD5B-B319-E129A9D2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131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232C-887E-D06B-4E1F-F02ABAFC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CAE00-EC91-4729-8CC4-B57E304F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57F4-7004-7CAD-C8C6-A3CF47B9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73F0-3BC1-4454-B365-DB26F226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43908-CA12-7DE9-E85F-568F29A4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910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49D1D-5648-3DAA-12DC-1DF8CDB9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04B02-6DD3-2A88-25AB-098E1B259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ABDF0-D1BF-93F8-7994-F8A9AA8C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3911-955F-7614-839B-34AB9A4D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6964-0CC0-998D-03FD-3BEE609E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56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EB16-05F6-6C90-D1E5-5A5D7352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C608-247B-82CA-BC8A-304C7A32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4210A-699D-389D-EDA4-5B797D11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A118C-4143-97EF-EB90-1308E2C7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8667-EF61-B35C-4F5A-75CB8C28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470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52A5-78CB-2F6C-73D9-348D2533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D4C6-A6B0-14B8-CAD5-CDDDEE2C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D39E-268A-1FD5-BF07-0739D13E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1460-B27A-C4A4-2A8B-A2008590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1A33-3196-0634-A482-2547A80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25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1A8F-3FEF-87CC-B9D9-6C7E37FA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AFB4-33C3-A664-D9FA-008460F3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B9FC0-3807-99F3-F57E-3881F27E4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75847-997B-CDF2-4BFD-873DB91E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73290-04DE-EF47-A1CD-045A7176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4D71E-0A2B-4696-6B52-457BC422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09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EECF-AA1D-7468-8131-ABDD8129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8649-AE33-4323-E0A2-C44B10A6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876B8-E5CD-A1D0-D95D-8FEF8492D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9D312-2EFD-A05C-51FC-E4FE838B2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E0EA9-57A8-CFBA-D072-F849B2A91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277ED-F64F-8656-0730-B67D3715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A4624-7D99-63AA-D375-8053DAF9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0F494-C06A-A7F4-14E6-38DBB955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03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17A4-C248-A140-298A-988F52EF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F64B8-0FA7-92E7-B5DE-448EE809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3963-B0EB-5013-C0A6-AEB2FEB9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D966D-5AE8-2F96-6AFA-B1601AA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926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253EE-9657-2D5A-79A4-D3D1839E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4589D-810B-72DA-42D0-D5759747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32320-715C-8CEE-879F-3466508E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59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E9C6-9707-7AE9-A967-D389C427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DD87-7F42-6900-EA76-75C4FE2E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DC56-15D3-D5EF-D806-DF237112D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B359-92D1-1A16-5F77-F4B352F1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A787B-F5A6-1BF6-C115-1AFC2B4D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25A00-95FA-8A23-CDC8-06598CD6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9EFF-2420-4B43-E003-2FFC2DAA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55105-D254-6EAE-A3FF-D3B6B4377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58822-F3C4-2C46-0F6B-7D7B118CB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762C-8E5E-93E1-9D32-C3FE73AA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40F4C-A69E-9A6F-0386-04FDCE68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AEF54-29D0-E45C-2213-FF0134E0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7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424C0-00B3-C4B0-8E75-27C4C8AE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124E-67F4-03F5-01AA-EE7DA28E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BFB5-4734-853C-F5C6-8E8DC8DD3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BD55-E119-491A-B3B7-EB374A7993F7}" type="datetimeFigureOut">
              <a:rPr lang="de-CH" smtClean="0"/>
              <a:t>01.02.2024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6C01-8F89-624D-782A-78D9072C1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ABE4-FD8B-27C1-7924-66731E099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3396-1525-442F-8873-7D6FD94798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18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7C53C5-756E-0529-8FE7-AF8282B1197D}"/>
              </a:ext>
            </a:extLst>
          </p:cNvPr>
          <p:cNvSpPr/>
          <p:nvPr/>
        </p:nvSpPr>
        <p:spPr>
          <a:xfrm>
            <a:off x="4128311" y="1016159"/>
            <a:ext cx="3935378" cy="14465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Reactor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compose_rhs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A3036-9606-F9A1-338F-D9C1F0489B52}"/>
              </a:ext>
            </a:extLst>
          </p:cNvPr>
          <p:cNvSpPr/>
          <p:nvPr/>
        </p:nvSpPr>
        <p:spPr>
          <a:xfrm>
            <a:off x="4583772" y="3493642"/>
            <a:ext cx="2936462" cy="47026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compose_rhs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de-CH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E5B3B-1078-A514-8F05-6A87ACA8B285}"/>
              </a:ext>
            </a:extLst>
          </p:cNvPr>
          <p:cNvSpPr/>
          <p:nvPr/>
        </p:nvSpPr>
        <p:spPr>
          <a:xfrm>
            <a:off x="4599991" y="9700953"/>
            <a:ext cx="2936462" cy="6482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calculate_rhs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de-CH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0E69C8-BCCF-09F4-4D97-109F2B588BDC}"/>
              </a:ext>
            </a:extLst>
          </p:cNvPr>
          <p:cNvSpPr/>
          <p:nvPr/>
        </p:nvSpPr>
        <p:spPr>
          <a:xfrm>
            <a:off x="4583772" y="10762443"/>
            <a:ext cx="2936462" cy="4288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calculate_rhs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solve_eigenvalue_problem</a:t>
            </a:r>
            <a:endParaRPr lang="de-CH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8C6B6-B952-D013-CDE7-B5010A6F75F3}"/>
              </a:ext>
            </a:extLst>
          </p:cNvPr>
          <p:cNvSpPr/>
          <p:nvPr/>
        </p:nvSpPr>
        <p:spPr>
          <a:xfrm>
            <a:off x="4599991" y="1724699"/>
            <a:ext cx="2936462" cy="144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</a:p>
          <a:p>
            <a:pPr algn="ctr"/>
            <a:r>
              <a: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CH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ctr"/>
            <a:r>
              <a:rPr lang="de-CH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evaluate_signals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construct_input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de-CH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open_output_files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de-CH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print_output_files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de-CH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write_to_y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de-CH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read_from_y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A72-1C4C-D5A5-6A4A-299CDA793003}"/>
              </a:ext>
            </a:extLst>
          </p:cNvPr>
          <p:cNvSpPr/>
          <p:nvPr/>
        </p:nvSpPr>
        <p:spPr>
          <a:xfrm>
            <a:off x="4140681" y="15652037"/>
            <a:ext cx="3935378" cy="529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integrate.ode</a:t>
            </a:r>
            <a:endParaRPr lang="de-CH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7A0EDC-302A-95AE-49A1-8F1D713265EE}"/>
              </a:ext>
            </a:extLst>
          </p:cNvPr>
          <p:cNvSpPr/>
          <p:nvPr/>
        </p:nvSpPr>
        <p:spPr>
          <a:xfrm>
            <a:off x="5446573" y="4287217"/>
            <a:ext cx="1368056" cy="249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 anchorCtr="0"/>
          <a:lstStyle/>
          <a:p>
            <a:pPr algn="ctr"/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B3144-CB13-29EA-0BC4-624C820DE413}"/>
              </a:ext>
            </a:extLst>
          </p:cNvPr>
          <p:cNvSpPr/>
          <p:nvPr/>
        </p:nvSpPr>
        <p:spPr>
          <a:xfrm>
            <a:off x="5414674" y="4248229"/>
            <a:ext cx="1368056" cy="2486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 anchorCtr="0"/>
          <a:lstStyle/>
          <a:p>
            <a:pPr algn="ctr"/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00F2A5-10CA-B144-4E69-1272700B7693}"/>
              </a:ext>
            </a:extLst>
          </p:cNvPr>
          <p:cNvSpPr/>
          <p:nvPr/>
        </p:nvSpPr>
        <p:spPr>
          <a:xfrm>
            <a:off x="5382775" y="4209243"/>
            <a:ext cx="1368056" cy="24807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 rod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compose_rhs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A469E1-4715-C30C-8A4A-7873E173E142}"/>
              </a:ext>
            </a:extLst>
          </p:cNvPr>
          <p:cNvSpPr/>
          <p:nvPr/>
        </p:nvSpPr>
        <p:spPr>
          <a:xfrm>
            <a:off x="5491881" y="4771334"/>
            <a:ext cx="1153984" cy="554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calculate_rhs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17293-30F6-F61A-32E2-26D53EB41AB0}"/>
              </a:ext>
            </a:extLst>
          </p:cNvPr>
          <p:cNvSpPr/>
          <p:nvPr/>
        </p:nvSpPr>
        <p:spPr>
          <a:xfrm>
            <a:off x="5483730" y="5397674"/>
            <a:ext cx="1170286" cy="606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gas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calculate_hgap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E56576-8C36-0909-C7EC-434DE9EAB4E9}"/>
              </a:ext>
            </a:extLst>
          </p:cNvPr>
          <p:cNvSpPr/>
          <p:nvPr/>
        </p:nvSpPr>
        <p:spPr>
          <a:xfrm>
            <a:off x="5490096" y="6068269"/>
            <a:ext cx="1170286" cy="56619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calculate_rhs</a:t>
            </a:r>
            <a:endParaRPr lang="de-CH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41FC94-A546-65F2-0B22-E4FD698F1B87}"/>
              </a:ext>
            </a:extLst>
          </p:cNvPr>
          <p:cNvGrpSpPr/>
          <p:nvPr/>
        </p:nvGrpSpPr>
        <p:grpSpPr>
          <a:xfrm>
            <a:off x="5531681" y="7032821"/>
            <a:ext cx="1182110" cy="928855"/>
            <a:chOff x="4327806" y="9955345"/>
            <a:chExt cx="1182110" cy="9288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1998E3-3409-0658-7976-7D7B83B7D957}"/>
                </a:ext>
              </a:extLst>
            </p:cNvPr>
            <p:cNvSpPr/>
            <p:nvPr/>
          </p:nvSpPr>
          <p:spPr>
            <a:xfrm>
              <a:off x="4383187" y="10029778"/>
              <a:ext cx="1126729" cy="854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364A76-6F66-C2BA-3221-D3F31235F507}"/>
                </a:ext>
              </a:extLst>
            </p:cNvPr>
            <p:cNvSpPr/>
            <p:nvPr/>
          </p:nvSpPr>
          <p:spPr>
            <a:xfrm>
              <a:off x="4361471" y="9990792"/>
              <a:ext cx="1114184" cy="861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B61779-CF33-E58C-C317-DD0B94E86420}"/>
                </a:ext>
              </a:extLst>
            </p:cNvPr>
            <p:cNvSpPr/>
            <p:nvPr/>
          </p:nvSpPr>
          <p:spPr>
            <a:xfrm>
              <a:off x="4327806" y="9955345"/>
              <a:ext cx="1114184" cy="865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rtlCol="0" anchor="t" anchorCtr="0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Heat structure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</a:p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calculate_rhs</a:t>
              </a:r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784DB3-E42D-FD99-2506-2BAB5F9443D3}"/>
              </a:ext>
            </a:extLst>
          </p:cNvPr>
          <p:cNvGrpSpPr/>
          <p:nvPr/>
        </p:nvGrpSpPr>
        <p:grpSpPr>
          <a:xfrm>
            <a:off x="5391474" y="11618958"/>
            <a:ext cx="1363052" cy="992122"/>
            <a:chOff x="4202399" y="16290785"/>
            <a:chExt cx="1363052" cy="9921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7722C5-870E-F27D-1C58-422264D81C9C}"/>
                </a:ext>
              </a:extLst>
            </p:cNvPr>
            <p:cNvSpPr/>
            <p:nvPr/>
          </p:nvSpPr>
          <p:spPr>
            <a:xfrm>
              <a:off x="4276831" y="16345856"/>
              <a:ext cx="1288620" cy="937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844558-8983-76E3-1511-23A1B9D42851}"/>
                </a:ext>
              </a:extLst>
            </p:cNvPr>
            <p:cNvSpPr/>
            <p:nvPr/>
          </p:nvSpPr>
          <p:spPr>
            <a:xfrm>
              <a:off x="4240347" y="16305098"/>
              <a:ext cx="1288620" cy="937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F29076-EAF2-D9A8-32AB-E4420B3B5CC2}"/>
                </a:ext>
              </a:extLst>
            </p:cNvPr>
            <p:cNvSpPr/>
            <p:nvPr/>
          </p:nvSpPr>
          <p:spPr>
            <a:xfrm>
              <a:off x="4202399" y="16290785"/>
              <a:ext cx="1288620" cy="91592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 anchorCtr="0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Isotope</a:t>
              </a:r>
            </a:p>
            <a:p>
              <a:pPr algn="ctr"/>
              <a:r>
                <a:rPr lang="de-CH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de-CH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de-CH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</a:p>
            <a:p>
              <a:pPr algn="ctr"/>
              <a:r>
                <a:rPr lang="de-CH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extract_n_words</a:t>
              </a:r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CH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extract_mf6</a:t>
              </a:r>
            </a:p>
            <a:p>
              <a:pPr algn="ctr"/>
              <a:r>
                <a:rPr lang="de-CH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extract_mf_mt</a:t>
              </a:r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415C77-2186-DB43-004F-DA65AA72B9A4}"/>
              </a:ext>
            </a:extLst>
          </p:cNvPr>
          <p:cNvGrpSpPr/>
          <p:nvPr/>
        </p:nvGrpSpPr>
        <p:grpSpPr>
          <a:xfrm>
            <a:off x="5408870" y="12781029"/>
            <a:ext cx="1397536" cy="2015574"/>
            <a:chOff x="4228171" y="18773656"/>
            <a:chExt cx="1397536" cy="20155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E8D7AC-9E5F-4E15-2335-040C05FE32C2}"/>
                </a:ext>
              </a:extLst>
            </p:cNvPr>
            <p:cNvSpPr/>
            <p:nvPr/>
          </p:nvSpPr>
          <p:spPr>
            <a:xfrm>
              <a:off x="4288427" y="18840995"/>
              <a:ext cx="1337280" cy="1948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99020A-FFE5-7514-82F9-8A55F1AD9C46}"/>
                </a:ext>
              </a:extLst>
            </p:cNvPr>
            <p:cNvSpPr/>
            <p:nvPr/>
          </p:nvSpPr>
          <p:spPr>
            <a:xfrm>
              <a:off x="4259031" y="18809097"/>
              <a:ext cx="1337280" cy="1936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ABADF9-F043-924B-0573-FF8C08D4CC30}"/>
                </a:ext>
              </a:extLst>
            </p:cNvPr>
            <p:cNvSpPr/>
            <p:nvPr/>
          </p:nvSpPr>
          <p:spPr>
            <a:xfrm>
              <a:off x="4228171" y="18773656"/>
              <a:ext cx="1337280" cy="1927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 anchorCtr="0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Mix</a:t>
              </a:r>
            </a:p>
            <a:p>
              <a:pPr algn="ctr"/>
              <a:r>
                <a:rPr lang="de-CH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de-CH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de-CH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</a:p>
            <a:p>
              <a:pPr algn="ctr"/>
              <a:r>
                <a:rPr lang="de-CH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calculate_sig0</a:t>
              </a:r>
            </a:p>
            <a:p>
              <a:pPr algn="ctr"/>
              <a:r>
                <a:rPr lang="de-CH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interpolate_temp</a:t>
              </a:r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CH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interpolate_sig0</a:t>
              </a:r>
            </a:p>
            <a:p>
              <a:pPr algn="ctr"/>
              <a:r>
                <a:rPr lang="de-CH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calculate_sigt</a:t>
              </a:r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CH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calculate_sigtra</a:t>
              </a:r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CH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calculate_sigp</a:t>
              </a:r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CH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calculate_chi</a:t>
              </a:r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CH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calculate_sigs</a:t>
              </a:r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CH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calculate_sign2n</a:t>
              </a:r>
            </a:p>
            <a:p>
              <a:pPr algn="ctr"/>
              <a:r>
                <a:rPr lang="de-CH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calculate_kerma</a:t>
              </a:r>
              <a:endParaRPr lang="de-CH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AAD535-BF7E-B1CB-981B-D197A83010A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20234" y="5844984"/>
            <a:ext cx="1113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A62ACD4-0342-FCE4-8452-986AD3E4BB03}"/>
              </a:ext>
            </a:extLst>
          </p:cNvPr>
          <p:cNvSpPr/>
          <p:nvPr/>
        </p:nvSpPr>
        <p:spPr>
          <a:xfrm>
            <a:off x="8073501" y="5567985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endParaRPr lang="de-CH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61676A-D5EE-8F9F-B6CE-5729342E2E4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536453" y="10025075"/>
            <a:ext cx="1104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259650-E717-22E6-7868-B480FFB014A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0234" y="12906858"/>
            <a:ext cx="1104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0E792AA-4BAD-DFBA-3F3F-69EDCC691D15}"/>
              </a:ext>
            </a:extLst>
          </p:cNvPr>
          <p:cNvSpPr/>
          <p:nvPr/>
        </p:nvSpPr>
        <p:spPr>
          <a:xfrm>
            <a:off x="8096207" y="9746981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endParaRPr lang="de-CH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019EDF-1710-C233-A13D-2BC3C3244129}"/>
              </a:ext>
            </a:extLst>
          </p:cNvPr>
          <p:cNvSpPr/>
          <p:nvPr/>
        </p:nvSpPr>
        <p:spPr>
          <a:xfrm>
            <a:off x="8105590" y="12630659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endParaRPr lang="de-CH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2FA5FA-809E-1C2E-1270-8F9C57E4E5F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076059" y="15916663"/>
            <a:ext cx="5581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11810F-F120-787A-0B1A-F3485AEC666A}"/>
              </a:ext>
            </a:extLst>
          </p:cNvPr>
          <p:cNvCxnSpPr>
            <a:cxnSpLocks/>
          </p:cNvCxnSpPr>
          <p:nvPr/>
        </p:nvCxnSpPr>
        <p:spPr>
          <a:xfrm>
            <a:off x="8634169" y="5844984"/>
            <a:ext cx="6407" cy="1007167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B8344A-5017-AF93-72C5-A07F9E46D7DC}"/>
              </a:ext>
            </a:extLst>
          </p:cNvPr>
          <p:cNvCxnSpPr>
            <a:cxnSpLocks/>
          </p:cNvCxnSpPr>
          <p:nvPr/>
        </p:nvCxnSpPr>
        <p:spPr>
          <a:xfrm>
            <a:off x="3481634" y="5844984"/>
            <a:ext cx="1113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B5E468-7BA6-EE58-1939-7E934BC6AF16}"/>
              </a:ext>
            </a:extLst>
          </p:cNvPr>
          <p:cNvSpPr/>
          <p:nvPr/>
        </p:nvSpPr>
        <p:spPr>
          <a:xfrm>
            <a:off x="3674262" y="5567985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de-CH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52090E-03B6-1CB4-51D0-6D8BD4715883}"/>
              </a:ext>
            </a:extLst>
          </p:cNvPr>
          <p:cNvCxnSpPr>
            <a:cxnSpLocks/>
          </p:cNvCxnSpPr>
          <p:nvPr/>
        </p:nvCxnSpPr>
        <p:spPr>
          <a:xfrm>
            <a:off x="3481634" y="10025075"/>
            <a:ext cx="11203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15CB42-EAA2-A436-B507-EF6BBF764E76}"/>
              </a:ext>
            </a:extLst>
          </p:cNvPr>
          <p:cNvCxnSpPr>
            <a:cxnSpLocks/>
          </p:cNvCxnSpPr>
          <p:nvPr/>
        </p:nvCxnSpPr>
        <p:spPr>
          <a:xfrm>
            <a:off x="3481634" y="12906858"/>
            <a:ext cx="1104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266AD03-46F9-25B8-CCB8-F8CE9AED1FEB}"/>
              </a:ext>
            </a:extLst>
          </p:cNvPr>
          <p:cNvSpPr/>
          <p:nvPr/>
        </p:nvSpPr>
        <p:spPr>
          <a:xfrm>
            <a:off x="3684200" y="9746981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de-CH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E66903-3657-96BE-91CF-3A4940C018ED}"/>
              </a:ext>
            </a:extLst>
          </p:cNvPr>
          <p:cNvSpPr/>
          <p:nvPr/>
        </p:nvSpPr>
        <p:spPr>
          <a:xfrm>
            <a:off x="3662314" y="12642529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de-CH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50F5261-22FA-70BF-54B8-E5942C7BF3D7}"/>
              </a:ext>
            </a:extLst>
          </p:cNvPr>
          <p:cNvCxnSpPr>
            <a:cxnSpLocks/>
          </p:cNvCxnSpPr>
          <p:nvPr/>
        </p:nvCxnSpPr>
        <p:spPr>
          <a:xfrm>
            <a:off x="3485904" y="5844984"/>
            <a:ext cx="0" cy="1007167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799113-14C3-08A4-E1BB-89AA9E99699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81634" y="15916663"/>
            <a:ext cx="659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13FDC1C-3ACD-C898-05BA-1CEAC0A4988C}"/>
              </a:ext>
            </a:extLst>
          </p:cNvPr>
          <p:cNvSpPr/>
          <p:nvPr/>
        </p:nvSpPr>
        <p:spPr>
          <a:xfrm>
            <a:off x="4583772" y="8534561"/>
            <a:ext cx="2936462" cy="831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matpro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</a:t>
            </a:r>
          </a:p>
          <a:p>
            <a:pPr algn="ctr"/>
            <a:r>
              <a:rPr lang="de-CH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fricfac</a:t>
            </a:r>
            <a:endParaRPr lang="de-CH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de-CH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2EE16B0-ADB9-C3DA-C740-9DA29071615C}"/>
              </a:ext>
            </a:extLst>
          </p:cNvPr>
          <p:cNvCxnSpPr>
            <a:cxnSpLocks/>
          </p:cNvCxnSpPr>
          <p:nvPr/>
        </p:nvCxnSpPr>
        <p:spPr>
          <a:xfrm>
            <a:off x="5153025" y="8196326"/>
            <a:ext cx="0" cy="338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1764484-B15E-F541-66BF-F8DACE14259D}"/>
              </a:ext>
            </a:extLst>
          </p:cNvPr>
          <p:cNvCxnSpPr>
            <a:cxnSpLocks/>
          </p:cNvCxnSpPr>
          <p:nvPr/>
        </p:nvCxnSpPr>
        <p:spPr>
          <a:xfrm>
            <a:off x="7029450" y="9366352"/>
            <a:ext cx="0" cy="33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28CD412-A9AC-6252-2980-8C8AB8921B52}"/>
              </a:ext>
            </a:extLst>
          </p:cNvPr>
          <p:cNvCxnSpPr>
            <a:cxnSpLocks/>
          </p:cNvCxnSpPr>
          <p:nvPr/>
        </p:nvCxnSpPr>
        <p:spPr>
          <a:xfrm flipV="1">
            <a:off x="5153025" y="9366352"/>
            <a:ext cx="0" cy="33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E9B403-C171-C521-29FD-03E4D772F4A1}"/>
              </a:ext>
            </a:extLst>
          </p:cNvPr>
          <p:cNvCxnSpPr>
            <a:cxnSpLocks/>
          </p:cNvCxnSpPr>
          <p:nvPr/>
        </p:nvCxnSpPr>
        <p:spPr>
          <a:xfrm flipV="1">
            <a:off x="7038975" y="8206795"/>
            <a:ext cx="0" cy="33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Mikityuk Konstantin</dc:creator>
  <cp:lastModifiedBy>Mikityuk Konstantin</cp:lastModifiedBy>
  <cp:revision>2</cp:revision>
  <dcterms:created xsi:type="dcterms:W3CDTF">2024-02-01T08:02:46Z</dcterms:created>
  <dcterms:modified xsi:type="dcterms:W3CDTF">2024-02-01T08:41:46Z</dcterms:modified>
</cp:coreProperties>
</file>