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B3F-91D4-42C3-A795-67EAF779E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1A9A1-17E2-405B-B2BA-5F9A54CE4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2C7C-CB65-44DC-AB67-0688D5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5584-66A9-42AD-82EB-FED39EB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B4C-0C8D-4421-9A01-4ED0AD6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084-33A0-4365-AAC2-62F2C462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78E8F-8CBF-424C-B6C7-3EC2ACA1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57CC-9DF8-445A-9B75-1B81853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179A-52D1-4FBE-AA30-91994AC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14A4-B353-430F-B97D-BB077F1A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FD597-C845-42C1-8B1D-9A79B38D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1B5B-DF8C-441B-B18B-0A27E56F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F95C-8C59-4CF8-A782-476702F1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0411-4CD1-4FA6-B34D-FFF25349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F0C8-D594-4137-9E9B-8600486F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4A16-244C-4EB3-8FF0-9DF2BDA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3A84-CBF3-4F07-8A99-948D1C8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80B9-167E-45E0-AF7E-86AD6F0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A2C4-42CC-485F-AF14-3B068A63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B72C-EF1D-45F9-AEEC-F85421C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F09-5729-4606-873A-9EACA060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0856-1455-4EF7-A3C3-DCDDFE98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B90A-4796-487C-ABFA-3B4F9053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6E9-8DC8-43F0-9305-173B0FFD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9208-947E-413E-B0AB-BA2C0AE3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CDC3-EC9D-43E9-9AA1-ED96A89D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1507-D9E3-481B-BDD1-0F6BCD1B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80812-F405-467A-B2BD-1B280A27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C9B8-464E-44C3-B2E0-AF14E5E6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64C82-37D1-48E3-8E6F-0FA8F952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244-E8E9-45D9-B0A6-9C061614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9A34-4C7C-4AF0-B2F5-B595E5E3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74A0-2B0B-41A2-87D4-7A0C743C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AC22-213C-42AF-9B9A-E5635C01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9D152-232F-4BA3-9134-9620C172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084F6-5E88-47B3-BF5C-718FBEDA6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2426-A819-4A1E-B273-2E1042C2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7B4F0-459C-4478-BF7E-F7E142FB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07A2A-1565-4B5C-AD0A-4502D3F1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E3C9-5B77-4188-A7EC-985393F3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62B84-9FD7-4C7A-8E1D-9370B94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8A4D9-5E0C-4264-A7BE-88A615C6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111CD-C3AE-4C86-92E7-48245057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B7D6E-06AE-4045-AB80-C1DC0145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B4AFC-289E-42F3-A609-733DA426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95E9-BC1E-4859-8A81-D05FD757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CF8C-400B-43EE-AFC0-08554F26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077-EB95-4450-83D9-2407581D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6B8C-AD12-4A12-9AB0-C0C7FCD52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1921-28C0-49CE-A432-DE10A002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418B-E776-48E4-BF29-449E443C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EACB-4229-447C-96E9-30F55947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937-1A23-4010-8CC6-DC8F2A66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EF76E-55B8-47DE-881A-B9E68138D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3142-E408-406A-A366-28B96809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84F1-5438-4441-9EFC-F11F10D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4C28-6C56-46C8-A165-B4F1E132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F1BF-A037-4D0C-BCBA-F05A8E8A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3DFDA-901A-4B74-8DD4-8AE78E0B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43DD-1C73-4A7F-A226-90F76320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C00A-E9BB-41FE-90AB-FDB23B0D4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7931-17E1-453C-8B6B-81CEBDDBEF4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0131-C283-409B-874F-4BD688E23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EBD6-586B-489E-9740-8A72C436F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HBAT &amp; MTCARS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Case Study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 Session, 22/01/2020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9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B72C6D-B990-483D-A5D0-15C05A18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Practice…practice…and practice</a:t>
            </a:r>
          </a:p>
        </p:txBody>
      </p:sp>
    </p:spTree>
    <p:extLst>
      <p:ext uri="{BB962C8B-B14F-4D97-AF65-F5344CB8AC3E}">
        <p14:creationId xmlns:p14="http://schemas.microsoft.com/office/powerpoint/2010/main" val="20022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2"/>
                </a:solidFill>
              </a:rPr>
              <a:t>HBAT Indusrtries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Case Study</a:t>
            </a:r>
          </a:p>
          <a:p>
            <a:r>
              <a:rPr lang="en-US" sz="1800" dirty="0"/>
              <a:t>Practice Session I</a:t>
            </a:r>
          </a:p>
        </p:txBody>
      </p:sp>
    </p:spTree>
    <p:extLst>
      <p:ext uri="{BB962C8B-B14F-4D97-AF65-F5344CB8AC3E}">
        <p14:creationId xmlns:p14="http://schemas.microsoft.com/office/powerpoint/2010/main" val="149490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41DB7-AB6D-4B9D-98BE-8D3883FA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9C08-213F-41D9-987E-4B37C303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HBAT: a premium manufacturer of paper products </a:t>
            </a:r>
          </a:p>
          <a:p>
            <a:r>
              <a:rPr lang="en-US" dirty="0"/>
              <a:t>Concern: to change the marketing strategy to regain the market share</a:t>
            </a:r>
          </a:p>
          <a:p>
            <a:r>
              <a:rPr lang="en-US" dirty="0"/>
              <a:t>Crimson Consulting : marketing research company hired by HBAT</a:t>
            </a:r>
          </a:p>
          <a:p>
            <a:r>
              <a:rPr lang="en-US" dirty="0"/>
              <a:t>Database: 100 observations, 18 observed variables, 5 outcome variables</a:t>
            </a:r>
          </a:p>
          <a:p>
            <a:pPr lvl="1"/>
            <a:r>
              <a:rPr lang="en-US" dirty="0"/>
              <a:t>Online survey</a:t>
            </a:r>
          </a:p>
          <a:p>
            <a:pPr lvl="1"/>
            <a:r>
              <a:rPr lang="en-US" dirty="0"/>
              <a:t>Internal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Database: Data Warehouse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E613C-3D29-437C-8C86-5C860B78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6" y="467597"/>
            <a:ext cx="8297269" cy="187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14414D-0541-4EF3-BEEB-90D33628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1256" y="2553428"/>
            <a:ext cx="6732054" cy="4032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2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Database: Performance Perception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7B9550-C8FF-406E-9C6E-31086D3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0" y="2746936"/>
            <a:ext cx="6155834" cy="3372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8F4906-6B4C-4D35-9839-7E789472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54" y="2678157"/>
            <a:ext cx="5285554" cy="1604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B6AC46-21A7-460A-86C3-6EFD41EB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942" y="4433237"/>
            <a:ext cx="5285553" cy="1953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3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1094762"/>
            <a:ext cx="4437640" cy="38039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Database: Outcome/ Relationship Measures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8DEFC-0747-49CB-8A54-A627F18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13" y="406908"/>
            <a:ext cx="7501096" cy="1800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37105-7198-41DD-BA6F-8871302B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11" y="2804527"/>
            <a:ext cx="7408451" cy="3522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MTCARS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Case Study</a:t>
            </a:r>
          </a:p>
          <a:p>
            <a:r>
              <a:rPr lang="en-US" sz="1800" dirty="0"/>
              <a:t>Practice Session II</a:t>
            </a:r>
          </a:p>
        </p:txBody>
      </p:sp>
    </p:spTree>
    <p:extLst>
      <p:ext uri="{BB962C8B-B14F-4D97-AF65-F5344CB8AC3E}">
        <p14:creationId xmlns:p14="http://schemas.microsoft.com/office/powerpoint/2010/main" val="98006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0EC3B-5DC3-4883-9FE5-72F41B98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About MTCARS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4F727CF-000F-4526-BA42-3C308AFF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516F-977A-4012-A377-AABCBC29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096" y="2421682"/>
            <a:ext cx="5903843" cy="3263501"/>
          </a:xfrm>
        </p:spPr>
        <p:txBody>
          <a:bodyPr anchor="ctr">
            <a:normAutofit fontScale="92500"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The data was extracted from the 1974 </a:t>
            </a:r>
            <a:r>
              <a:rPr lang="en-US" sz="3600" i="1" dirty="0">
                <a:solidFill>
                  <a:srgbClr val="000000"/>
                </a:solidFill>
              </a:rPr>
              <a:t>Motor Trend</a:t>
            </a:r>
            <a:r>
              <a:rPr lang="en-US" sz="3600" dirty="0">
                <a:solidFill>
                  <a:srgbClr val="000000"/>
                </a:solidFill>
              </a:rPr>
              <a:t> US magazine, and comprises fuel consumption </a:t>
            </a:r>
            <a:r>
              <a:rPr lang="en-US" sz="3600">
                <a:solidFill>
                  <a:srgbClr val="000000"/>
                </a:solidFill>
              </a:rPr>
              <a:t>and 10 </a:t>
            </a:r>
            <a:r>
              <a:rPr lang="en-US" sz="3600" dirty="0">
                <a:solidFill>
                  <a:srgbClr val="000000"/>
                </a:solidFill>
              </a:rPr>
              <a:t>aspects of automobile design and performance for 32 automobiles (1973–74 models).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657A2-DE62-4845-A359-357D93F0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34C1-7F42-4C1A-B5EA-C503082A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734981" cy="523063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A data frame with 32 observations on 11 (numeric) variables.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1]	mpg	Miles/(US) gallon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2]	</a:t>
            </a:r>
            <a:r>
              <a:rPr lang="en-US" sz="1700" dirty="0" err="1">
                <a:solidFill>
                  <a:srgbClr val="000000"/>
                </a:solidFill>
              </a:rPr>
              <a:t>cyl</a:t>
            </a:r>
            <a:r>
              <a:rPr lang="en-US" sz="1700" dirty="0">
                <a:solidFill>
                  <a:srgbClr val="000000"/>
                </a:solidFill>
              </a:rPr>
              <a:t>	Number of cylinders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3]	</a:t>
            </a:r>
            <a:r>
              <a:rPr lang="en-US" sz="1700" dirty="0" err="1">
                <a:solidFill>
                  <a:srgbClr val="000000"/>
                </a:solidFill>
              </a:rPr>
              <a:t>disp</a:t>
            </a:r>
            <a:r>
              <a:rPr lang="en-US" sz="1700" dirty="0">
                <a:solidFill>
                  <a:srgbClr val="000000"/>
                </a:solidFill>
              </a:rPr>
              <a:t>	Displacement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4]	hp	Gross horsepower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5]	drat	Rear axle ratio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6]	</a:t>
            </a:r>
            <a:r>
              <a:rPr lang="en-US" sz="1700" dirty="0" err="1">
                <a:solidFill>
                  <a:srgbClr val="000000"/>
                </a:solidFill>
              </a:rPr>
              <a:t>wt</a:t>
            </a:r>
            <a:r>
              <a:rPr lang="en-US" sz="1700" dirty="0">
                <a:solidFill>
                  <a:srgbClr val="000000"/>
                </a:solidFill>
              </a:rPr>
              <a:t>	Weight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7]	</a:t>
            </a:r>
            <a:r>
              <a:rPr lang="en-US" sz="1700" dirty="0" err="1">
                <a:solidFill>
                  <a:srgbClr val="000000"/>
                </a:solidFill>
              </a:rPr>
              <a:t>qsec</a:t>
            </a:r>
            <a:r>
              <a:rPr lang="en-US" sz="1700" dirty="0">
                <a:solidFill>
                  <a:srgbClr val="000000"/>
                </a:solidFill>
              </a:rPr>
              <a:t>	1/4 mile time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8]	vs	Engine (0 = V-shaped, 1 = straight)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9]	am	Transmission (0 = automatic, 1 = manual)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[,10]	gear	Number of forward gears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[,11]	carb	Number of carburetors</a:t>
            </a:r>
          </a:p>
        </p:txBody>
      </p:sp>
    </p:spTree>
    <p:extLst>
      <p:ext uri="{BB962C8B-B14F-4D97-AF65-F5344CB8AC3E}">
        <p14:creationId xmlns:p14="http://schemas.microsoft.com/office/powerpoint/2010/main" val="19324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HBAT &amp; MTCARS</vt:lpstr>
      <vt:lpstr>HBAT Indusrtries</vt:lpstr>
      <vt:lpstr>The Dataset</vt:lpstr>
      <vt:lpstr>Database: Data Warehouse Classification</vt:lpstr>
      <vt:lpstr>Database: Performance Perception</vt:lpstr>
      <vt:lpstr>Database: Outcome/ Relationship Measures</vt:lpstr>
      <vt:lpstr>MTCARS</vt:lpstr>
      <vt:lpstr>About MTCARS</vt:lpstr>
      <vt:lpstr>The Data Set</vt:lpstr>
      <vt:lpstr>Practice…practice…and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HBAT &amp; MTCARS</dc:title>
  <dc:creator>hp</dc:creator>
  <cp:lastModifiedBy>hp</cp:lastModifiedBy>
  <cp:revision>3</cp:revision>
  <dcterms:created xsi:type="dcterms:W3CDTF">2020-01-21T14:36:43Z</dcterms:created>
  <dcterms:modified xsi:type="dcterms:W3CDTF">2020-01-21T14:47:24Z</dcterms:modified>
</cp:coreProperties>
</file>