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9F2D-0E80-4FD1-B8D1-98F43B968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023B5-6C90-4E59-ADA1-B98A72F4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5EB3-1616-4697-A640-87AA2A19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BD27-ED3B-4CC1-AD43-25EDD8A8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AE16-35C9-4D95-8913-DE34366B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2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619-CA58-4A5E-B1E9-AD6FF20A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C95E3-B258-4585-A9C8-F513416D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9025-AC58-4898-A0E7-08A872A8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50C5-80FD-4478-8969-B25CBAA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06FA-54E2-4FE5-BDFF-76E00E7F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34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F5D45-D1F1-460E-B662-52CB560BE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8FC54-F824-4F86-ACA5-938BEC5D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7E00-8A5E-4D61-9FB8-70A47FD7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68D1-77EF-4C84-862E-4B747909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69F1-887A-47CF-8266-571D2E59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0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D8AD-6BC3-4879-A829-19024944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FB27-5E2D-448D-A8CB-312D88DC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A3C5-0064-4B7A-9BC7-CA030692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A0C9-8664-4184-A441-3526D0CC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F9D9-1799-4B4D-ACC9-C9E442C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856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030-AB58-445D-B184-F5A16A78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E87E-4439-47FB-973D-F1EB3411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1CD6-D665-4966-AF56-FA31D4B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4E59-49F7-4F1A-9124-98ADAF30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CB75-1384-4691-BF18-45E739EE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38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65A-5E41-4ECF-BC19-44B4E7EF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F473-35FF-4FC6-862E-1611575ED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BE562-BC70-4860-A0E1-9B06282F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3882-FC9A-41AB-A423-265004F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A2CD-F309-4B1A-A5DB-D579A5A1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12A9-97EC-43A6-8FBB-231614D5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78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224B-7650-4F92-86D2-CD776952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22DE-B814-452A-B6E3-62F0EB97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27138-F5C3-4E8A-9522-A3DDECEFA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CF0DC-EC82-4316-B00D-25644BF1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4F14D-FEB6-47DE-AF07-5F403A3EC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3E2AE-F9D9-454F-935C-AA27A17A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A6762-51A4-4700-87F0-D0F9B492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31A88-AFB2-4F3F-A0A8-6833AF1D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95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F721-8D0A-4C3F-BA0C-B442E777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08CC6-8DB0-4832-A16C-F0EA119C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C382D-27C0-45FE-898F-5872CAA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35DB-BC4A-48E7-86DB-82AD41F7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97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B238A-291B-4372-9C55-3A5B61A3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CF51B-4C94-426F-B432-E75B183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3F889-03AE-47D8-8871-2BF822CF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93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E24A-0A57-4BC2-AB38-5A5F0CFC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C71B-1F95-42CB-97C8-7725DBDD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26A19-F6C9-4BEB-B3AD-3DEB46CE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D650D-636C-40A4-BCEC-9FD8836F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C5E4B-4356-43B2-9874-84D47DEE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2948-9648-4907-9E74-6B6BC73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5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987E-DFFB-4308-8869-ABC61145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23889-3621-4597-984B-A9AE41AD0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EF0F5-8A95-4E0C-8F0A-936996AB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DF39-2071-4D1E-ACE3-10A68C30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C30A2-5790-4296-B0F4-61F2861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4287D-83EC-427B-911D-0B4AC023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78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F4DF2-B807-4ADA-857F-70990010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A88DA-C86F-45B2-97B2-0427D8F3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A048-418B-41D3-961A-C0C310CFE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059E-37AA-40A6-9BC7-FF3378B41FE0}" type="datetimeFigureOut">
              <a:rPr lang="en-ID" smtClean="0"/>
              <a:t>05/04/2021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98DF-F346-4781-A205-C2EC77399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8F053-128F-4210-B467-31CEEC7B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B32A-EEB5-4308-8517-1B7CF451BB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9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DE6C-8C95-4AF2-8590-4A24B100E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Multidimensional Scaling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BA7A-9A6D-4690-87E5-B6EAB57BA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Apriandito A.S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20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B117-91E1-4994-919A-010C2A52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TV Stations Data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162FC-048D-4944-84B1-32F7324E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24110" cy="4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B117-91E1-4994-919A-010C2A52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TV Stations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CB53-BCFC-4DF0-A4CA-B353395D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855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actual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news,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documenter,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dsb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raga,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D3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music pop, rock, jazz,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dsb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pemutaran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lagu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D4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dangdut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perkembangannya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D5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gosib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selebritis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rumornya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D6	: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 Show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acara – acara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diskusi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dialog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menghadirkan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tokoh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	: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Variety show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hiburan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disajikan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sekaligus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bintang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pemirsa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dsb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D8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negara Asia (Mandarin, India, Indonesia)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D9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barat;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negara – negara Asia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D10	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Tayangan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sinetron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telenovela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D11	: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Reality show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misteri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ajang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D486-35FB-4D06-A01A-3EB8D0C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Chocolate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FF86-278B-4D19-87CF-61D08EFD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data correspond to a survey performed over 30 testers which have been asked to rate (the score ranges from 1 to 5) five chocolate bars, where only the product P1 is already available on the market.</a:t>
            </a:r>
          </a:p>
          <a:p>
            <a:endParaRPr lang="en-ID" sz="1800" dirty="0"/>
          </a:p>
        </p:txBody>
      </p:sp>
      <p:pic>
        <p:nvPicPr>
          <p:cNvPr id="1026" name="Picture 2" descr="Cokelat - Wikipedia bahasa Indonesia, ensiklopedia bebas">
            <a:extLst>
              <a:ext uri="{FF2B5EF4-FFF2-40B4-BE49-F238E27FC236}">
                <a16:creationId xmlns:a16="http://schemas.microsoft.com/office/drawing/2014/main" id="{37CB8F8E-405A-4367-BAD3-5DD8E596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60" y="3134297"/>
            <a:ext cx="3380740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D1C23-BDC9-468E-BC4E-68128C04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57" y="1709256"/>
            <a:ext cx="5181043" cy="40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4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B117-91E1-4994-919A-010C2A52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Weather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7851C-0B61-4A0E-974A-6CF99721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44" y="1548447"/>
            <a:ext cx="8084823" cy="47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Multidimensional Scaling</vt:lpstr>
      <vt:lpstr>Dataset: TV Stations Data</vt:lpstr>
      <vt:lpstr>Dataset: TV Stations Data</vt:lpstr>
      <vt:lpstr>Dataset: Chocolate</vt:lpstr>
      <vt:lpstr>Dataset: Weather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</dc:title>
  <dc:creator>DIAN PUTERI RAMADHANI</dc:creator>
  <cp:lastModifiedBy>DIAN PUTERI RAMADHANI</cp:lastModifiedBy>
  <cp:revision>4</cp:revision>
  <dcterms:created xsi:type="dcterms:W3CDTF">2021-04-04T15:03:02Z</dcterms:created>
  <dcterms:modified xsi:type="dcterms:W3CDTF">2021-04-05T01:42:41Z</dcterms:modified>
</cp:coreProperties>
</file>