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7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A1DB-EDB3-5E42-8136-37949CB254FF}" type="datetimeFigureOut">
              <a:rPr lang="en-US" smtClean="0"/>
              <a:t>9/2/14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9A94-8732-854F-BDBA-A2DC6C64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5162" y="456259"/>
            <a:ext cx="1746124" cy="7835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0281" y="1423516"/>
            <a:ext cx="1229559" cy="7835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84346" y="1423516"/>
            <a:ext cx="1229559" cy="7835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1955" y="1423516"/>
            <a:ext cx="1229559" cy="7835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4346" y="2390973"/>
            <a:ext cx="1229559" cy="485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300" dirty="0" smtClean="0"/>
              <a:t>MENU</a:t>
            </a:r>
            <a:endParaRPr lang="en-US" sz="1300" dirty="0"/>
          </a:p>
        </p:txBody>
      </p:sp>
      <p:sp>
        <p:nvSpPr>
          <p:cNvPr id="9" name="Rectangle 8"/>
          <p:cNvSpPr/>
          <p:nvPr/>
        </p:nvSpPr>
        <p:spPr>
          <a:xfrm>
            <a:off x="3784346" y="3047660"/>
            <a:ext cx="1229559" cy="485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300" dirty="0" smtClean="0"/>
              <a:t>TAKE OUT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3784346" y="3704347"/>
            <a:ext cx="1229559" cy="485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300" dirty="0" smtClean="0"/>
              <a:t>WINE MENU</a:t>
            </a:r>
            <a:endParaRPr lang="en-US" sz="1300" dirty="0"/>
          </a:p>
        </p:txBody>
      </p:sp>
      <p:sp>
        <p:nvSpPr>
          <p:cNvPr id="11" name="Rectangle 10"/>
          <p:cNvSpPr/>
          <p:nvPr/>
        </p:nvSpPr>
        <p:spPr>
          <a:xfrm>
            <a:off x="3784346" y="4362214"/>
            <a:ext cx="1229559" cy="485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300" smtClean="0"/>
              <a:t>SPECIALS</a:t>
            </a:r>
            <a:endParaRPr lang="en-US" sz="1300" dirty="0"/>
          </a:p>
        </p:txBody>
      </p:sp>
      <p:sp>
        <p:nvSpPr>
          <p:cNvPr id="12" name="Rectangle 11"/>
          <p:cNvSpPr/>
          <p:nvPr/>
        </p:nvSpPr>
        <p:spPr>
          <a:xfrm>
            <a:off x="3784346" y="5027329"/>
            <a:ext cx="1229559" cy="485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300" dirty="0" smtClean="0"/>
              <a:t>PARTY TRAY</a:t>
            </a:r>
            <a:endParaRPr lang="en-US" sz="1300" dirty="0"/>
          </a:p>
        </p:txBody>
      </p:sp>
      <p:sp>
        <p:nvSpPr>
          <p:cNvPr id="13" name="Rectangle 12"/>
          <p:cNvSpPr/>
          <p:nvPr/>
        </p:nvSpPr>
        <p:spPr>
          <a:xfrm>
            <a:off x="3784346" y="5702049"/>
            <a:ext cx="1229559" cy="485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300" dirty="0" smtClean="0"/>
              <a:t>ONLINE ORDER</a:t>
            </a:r>
            <a:endParaRPr lang="en-US" sz="1300" dirty="0"/>
          </a:p>
        </p:txBody>
      </p:sp>
      <p:sp>
        <p:nvSpPr>
          <p:cNvPr id="14" name="Rectangle 13"/>
          <p:cNvSpPr/>
          <p:nvPr/>
        </p:nvSpPr>
        <p:spPr>
          <a:xfrm>
            <a:off x="6601955" y="2390973"/>
            <a:ext cx="1229559" cy="4858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5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</dc:creator>
  <cp:lastModifiedBy>carolina</cp:lastModifiedBy>
  <cp:revision>4</cp:revision>
  <dcterms:created xsi:type="dcterms:W3CDTF">2014-09-02T22:50:30Z</dcterms:created>
  <dcterms:modified xsi:type="dcterms:W3CDTF">2014-09-02T22:58:29Z</dcterms:modified>
</cp:coreProperties>
</file>