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26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September 11,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September 11,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September 11,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September 11,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September 11,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September 11,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September 11,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September 11,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September 11,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September 11,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September 11,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September 11,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 err="1" smtClean="0"/>
              <a:t>DESign</a:t>
            </a:r>
            <a:r>
              <a:rPr lang="en-US" dirty="0" smtClean="0"/>
              <a:t> – Site 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Designed by Kat Valias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59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01908" y="49192"/>
            <a:ext cx="1481538" cy="6154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67733" y="196861"/>
            <a:ext cx="91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Home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2466" y="823616"/>
            <a:ext cx="990415" cy="542313"/>
          </a:xfrm>
          <a:prstGeom prst="rect">
            <a:avLst/>
          </a:prstGeom>
          <a:solidFill>
            <a:srgbClr val="F96A1B"/>
          </a:solidFill>
          <a:ln>
            <a:solidFill>
              <a:srgbClr val="797B7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4901" y="852121"/>
            <a:ext cx="61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This Week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43890" y="823616"/>
            <a:ext cx="990415" cy="542313"/>
          </a:xfrm>
          <a:prstGeom prst="rect">
            <a:avLst/>
          </a:prstGeom>
          <a:solidFill>
            <a:srgbClr val="F96A1B"/>
          </a:solidFill>
          <a:ln>
            <a:solidFill>
              <a:srgbClr val="797B7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72278" y="852121"/>
            <a:ext cx="791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Contact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Info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0558" y="823616"/>
            <a:ext cx="990415" cy="542313"/>
          </a:xfrm>
          <a:prstGeom prst="rect">
            <a:avLst/>
          </a:prstGeom>
          <a:solidFill>
            <a:srgbClr val="F96A1B"/>
          </a:solidFill>
          <a:ln>
            <a:solidFill>
              <a:srgbClr val="797B7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70826" y="905389"/>
            <a:ext cx="611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About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49451" y="823616"/>
            <a:ext cx="990415" cy="542313"/>
          </a:xfrm>
          <a:prstGeom prst="rect">
            <a:avLst/>
          </a:prstGeom>
          <a:solidFill>
            <a:srgbClr val="F96A1B"/>
          </a:solidFill>
          <a:ln>
            <a:solidFill>
              <a:srgbClr val="797B7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51886" y="905389"/>
            <a:ext cx="611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Menu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26352" y="823616"/>
            <a:ext cx="990415" cy="542313"/>
          </a:xfrm>
          <a:prstGeom prst="rect">
            <a:avLst/>
          </a:prstGeom>
          <a:solidFill>
            <a:srgbClr val="F96A1B"/>
          </a:solidFill>
          <a:ln>
            <a:solidFill>
              <a:srgbClr val="797B7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028787" y="905389"/>
            <a:ext cx="611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Order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604" y="1559467"/>
            <a:ext cx="674602" cy="3241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-19681" y="1636145"/>
            <a:ext cx="689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Specials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604" y="2416331"/>
            <a:ext cx="674602" cy="3241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605" y="2455714"/>
            <a:ext cx="674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Coupons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604" y="3281888"/>
            <a:ext cx="674602" cy="3241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1309" y="3348634"/>
            <a:ext cx="547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Events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36028" y="1559467"/>
            <a:ext cx="674602" cy="3241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943890" y="1620338"/>
            <a:ext cx="547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</a:t>
            </a:r>
            <a:r>
              <a:rPr lang="en-US" sz="1000" dirty="0" smtClean="0">
                <a:solidFill>
                  <a:schemeClr val="bg1"/>
                </a:solidFill>
              </a:rPr>
              <a:t>ours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36028" y="2430522"/>
            <a:ext cx="674602" cy="3241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826735" y="2492877"/>
            <a:ext cx="674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Address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36028" y="3300426"/>
            <a:ext cx="674602" cy="3241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943890" y="3348634"/>
            <a:ext cx="547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Phone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36028" y="4171481"/>
            <a:ext cx="674602" cy="3241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943890" y="4172687"/>
            <a:ext cx="547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Map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93627" y="1479112"/>
            <a:ext cx="619558" cy="3506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481901" y="1559467"/>
            <a:ext cx="846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Reviews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88499" y="2340728"/>
            <a:ext cx="619558" cy="3506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583968" y="2302860"/>
            <a:ext cx="720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Career Options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593627" y="3196445"/>
            <a:ext cx="619558" cy="3506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583968" y="3244444"/>
            <a:ext cx="623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History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72572" y="1479112"/>
            <a:ext cx="619558" cy="3506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493786" y="1559467"/>
            <a:ext cx="758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Lunch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572572" y="2331224"/>
            <a:ext cx="619558" cy="3506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533589" y="2384338"/>
            <a:ext cx="689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Dinner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572572" y="3196445"/>
            <a:ext cx="619558" cy="3506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415022" y="3176771"/>
            <a:ext cx="83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Dessert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&amp; Wine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572572" y="4093553"/>
            <a:ext cx="619558" cy="3506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493786" y="4165948"/>
            <a:ext cx="699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Catering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49473" y="1474122"/>
            <a:ext cx="619558" cy="3506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323944" y="1559467"/>
            <a:ext cx="645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Takeout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49473" y="2330198"/>
            <a:ext cx="619558" cy="3506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211615" y="2403186"/>
            <a:ext cx="9404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Delivery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55354" y="1866559"/>
            <a:ext cx="678532" cy="37215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25351" y="1796844"/>
            <a:ext cx="708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Lunch &amp; Dinner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06126" y="2354517"/>
            <a:ext cx="708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Lunch &amp; Dinner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25351" y="2719360"/>
            <a:ext cx="678532" cy="37215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06126" y="3569874"/>
            <a:ext cx="678532" cy="37215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rgbClr val="FFFFFF"/>
                </a:solidFill>
              </a:rPr>
              <a:t>Live Band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36129" y="2691405"/>
            <a:ext cx="7535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Download </a:t>
            </a:r>
          </a:p>
          <a:p>
            <a:r>
              <a:rPr lang="en-US" sz="1000" dirty="0" smtClean="0">
                <a:solidFill>
                  <a:srgbClr val="FFFFFF"/>
                </a:solidFill>
              </a:rPr>
              <a:t>Or Scan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595039" y="1810821"/>
            <a:ext cx="678532" cy="37215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rgbClr val="FFFFFF"/>
                </a:solidFill>
              </a:rPr>
              <a:t>Mon-Sun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595039" y="2691405"/>
            <a:ext cx="678532" cy="37215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rgbClr val="FFFFFF"/>
                </a:solidFill>
              </a:rPr>
              <a:t>Stamford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595039" y="3493953"/>
            <a:ext cx="678532" cy="37215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rgbClr val="FFFFFF"/>
                </a:solidFill>
              </a:rPr>
              <a:t>203-754-9999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595039" y="4412169"/>
            <a:ext cx="678532" cy="37215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rgbClr val="FFFFFF"/>
                </a:solidFill>
              </a:rPr>
              <a:t>Google Map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392441" y="1796844"/>
            <a:ext cx="678532" cy="37215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rgbClr val="FFFFFF"/>
                </a:solidFill>
              </a:rPr>
              <a:t>Yel</a:t>
            </a:r>
            <a:r>
              <a:rPr lang="en-US" sz="1000" dirty="0">
                <a:solidFill>
                  <a:srgbClr val="FFFFFF"/>
                </a:solidFill>
              </a:rPr>
              <a:t>p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92441" y="2630559"/>
            <a:ext cx="678532" cy="37215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rgbClr val="FFFFFF"/>
                </a:solidFill>
              </a:rPr>
              <a:t>Apply here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92440" y="3419915"/>
            <a:ext cx="678533" cy="37215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rgbClr val="FFFFFF"/>
                </a:solidFill>
              </a:rPr>
              <a:t>Article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361334" y="1697494"/>
            <a:ext cx="678532" cy="37215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rgbClr val="FFFFFF"/>
                </a:solidFill>
              </a:rPr>
              <a:t>Menu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61334" y="2463329"/>
            <a:ext cx="678532" cy="37215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rgbClr val="FFFFFF"/>
                </a:solidFill>
              </a:rPr>
              <a:t>Menu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361334" y="3348634"/>
            <a:ext cx="678532" cy="37215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rgbClr val="FFFFFF"/>
                </a:solidFill>
              </a:rPr>
              <a:t>Menu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61334" y="4165948"/>
            <a:ext cx="678532" cy="37215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rgbClr val="FFFFFF"/>
                </a:solidFill>
              </a:rPr>
              <a:t>Menu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028787" y="1696288"/>
            <a:ext cx="678532" cy="37215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rgbClr val="FFFFFF"/>
                </a:solidFill>
              </a:rPr>
              <a:t>Location</a:t>
            </a:r>
          </a:p>
          <a:p>
            <a:r>
              <a:rPr lang="en-US" sz="1000" dirty="0" smtClean="0">
                <a:solidFill>
                  <a:srgbClr val="FFFFFF"/>
                </a:solidFill>
              </a:rPr>
              <a:t>Info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028787" y="2554358"/>
            <a:ext cx="678532" cy="37215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rgbClr val="FFFFFF"/>
                </a:solidFill>
              </a:rPr>
              <a:t>Fees 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906126" y="492230"/>
            <a:ext cx="2677842" cy="331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2934305" y="664640"/>
            <a:ext cx="767603" cy="240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" idx="2"/>
          </p:cNvCxnSpPr>
          <p:nvPr/>
        </p:nvCxnSpPr>
        <p:spPr>
          <a:xfrm flipH="1">
            <a:off x="4392441" y="664640"/>
            <a:ext cx="50236" cy="240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183446" y="664640"/>
            <a:ext cx="866005" cy="158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267338" y="492230"/>
            <a:ext cx="2701693" cy="3598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077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52</TotalTime>
  <Words>69</Words>
  <Application>Microsoft Macintosh PowerPoint</Application>
  <PresentationFormat>On-screen Show (4:3)</PresentationFormat>
  <Paragraphs>45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Angles</vt:lpstr>
      <vt:lpstr>WEB DESign – Site Map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ReSTRANT </dc:title>
  <dc:creator>Kathleen Valias</dc:creator>
  <cp:lastModifiedBy>Kathleen Valias</cp:lastModifiedBy>
  <cp:revision>7</cp:revision>
  <dcterms:created xsi:type="dcterms:W3CDTF">2014-09-11T17:19:11Z</dcterms:created>
  <dcterms:modified xsi:type="dcterms:W3CDTF">2014-09-11T18:11:58Z</dcterms:modified>
</cp:coreProperties>
</file>