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0799763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EF2F2"/>
    <a:srgbClr val="F5E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4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336709"/>
            <a:ext cx="8099822" cy="7162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080611"/>
            <a:ext cx="8099822" cy="496729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09538"/>
            <a:ext cx="2328699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09538"/>
            <a:ext cx="6851100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4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8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12922"/>
            <a:ext cx="9314796" cy="85582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376839"/>
            <a:ext cx="9314796" cy="450056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47688"/>
            <a:ext cx="458989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47688"/>
            <a:ext cx="458989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8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9538"/>
            <a:ext cx="9314796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504349"/>
            <a:ext cx="4568806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751523"/>
            <a:ext cx="4568806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504349"/>
            <a:ext cx="4591306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751523"/>
            <a:ext cx="4591306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5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37160"/>
            <a:ext cx="348320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96227"/>
            <a:ext cx="5467380" cy="146208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617220"/>
            <a:ext cx="348320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7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37160"/>
            <a:ext cx="348320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96227"/>
            <a:ext cx="5467380" cy="146208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617220"/>
            <a:ext cx="348320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09538"/>
            <a:ext cx="9314796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47688"/>
            <a:ext cx="9314796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906905"/>
            <a:ext cx="242994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56C8-D97B-4749-8E31-2F23C72339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906905"/>
            <a:ext cx="364492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906905"/>
            <a:ext cx="242994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575B-1499-4320-BF0A-CB6AD3E45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68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339E0-5B98-3AF0-FD76-F98F67C54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8584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A7599-C835-5BCD-AAF5-252B7EED9F0D}"/>
              </a:ext>
            </a:extLst>
          </p:cNvPr>
          <p:cNvSpPr txBox="1"/>
          <p:nvPr/>
        </p:nvSpPr>
        <p:spPr>
          <a:xfrm>
            <a:off x="2199231" y="170407"/>
            <a:ext cx="8600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5EDD8"/>
                </a:solidFill>
                <a:latin typeface="Arial Black" panose="020B0A04020102020204" pitchFamily="34" charset="0"/>
              </a:rPr>
              <a:t>ADVANCED BEAUTY</a:t>
            </a:r>
            <a:endParaRPr lang="en-IN" sz="6000" dirty="0">
              <a:solidFill>
                <a:srgbClr val="F5EDD8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56E5-9FE4-E2C9-C704-83454EAC2009}"/>
              </a:ext>
            </a:extLst>
          </p:cNvPr>
          <p:cNvSpPr txBox="1"/>
          <p:nvPr/>
        </p:nvSpPr>
        <p:spPr>
          <a:xfrm>
            <a:off x="4235094" y="1055996"/>
            <a:ext cx="4528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5EDD8"/>
                </a:solidFill>
                <a:latin typeface="Berlin Sans FB" panose="020E0602020502020306" pitchFamily="34" charset="0"/>
              </a:rPr>
              <a:t>Best Home Salon</a:t>
            </a:r>
            <a:endParaRPr lang="en-IN" sz="4800" dirty="0">
              <a:solidFill>
                <a:srgbClr val="F5EDD8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4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61D3B-A29A-8AC0-94FC-A082404C1E9F}"/>
              </a:ext>
            </a:extLst>
          </p:cNvPr>
          <p:cNvSpPr txBox="1"/>
          <p:nvPr/>
        </p:nvSpPr>
        <p:spPr>
          <a:xfrm>
            <a:off x="1099614" y="197703"/>
            <a:ext cx="8600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5EDD8"/>
                </a:solidFill>
                <a:latin typeface="Arial Black" panose="020B0A04020102020204" pitchFamily="34" charset="0"/>
              </a:rPr>
              <a:t>ADVANCED BEAUTY</a:t>
            </a:r>
            <a:endParaRPr lang="en-IN" sz="6000" dirty="0">
              <a:solidFill>
                <a:srgbClr val="F5EDD8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E9CDB-9612-F631-8EDB-4A2118FFAB20}"/>
              </a:ext>
            </a:extLst>
          </p:cNvPr>
          <p:cNvSpPr txBox="1"/>
          <p:nvPr/>
        </p:nvSpPr>
        <p:spPr>
          <a:xfrm>
            <a:off x="3135478" y="1028700"/>
            <a:ext cx="452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5EDD8"/>
                </a:solidFill>
                <a:latin typeface="Berlin Sans FB" panose="020E0602020502020306" pitchFamily="34" charset="0"/>
              </a:rPr>
              <a:t>Best Home Salon</a:t>
            </a:r>
            <a:endParaRPr lang="en-IN" sz="4800" dirty="0">
              <a:solidFill>
                <a:srgbClr val="F5EDD8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2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10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Berlin Sans FB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2024-10-04T01:06:16Z</dcterms:created>
  <dcterms:modified xsi:type="dcterms:W3CDTF">2024-10-04T02:12:39Z</dcterms:modified>
</cp:coreProperties>
</file>