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idXRhM1NBj8&amp;feature=youtu.b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0"/>
            <a:ext cx="9098400" cy="1294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ADVANCED MOBILE APPLICATION DEVELOPMENT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0" y="1294300"/>
            <a:ext cx="9144000" cy="384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HOMEWORK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RUMIT SINGH TUTEJA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SWATI JHA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SAKSHI SHRIVASTAVA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926-195409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49" y="291775"/>
            <a:ext cx="2309849" cy="410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926-195415.pn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049" y="291775"/>
            <a:ext cx="2309849" cy="4106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926-195444.png"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400" y="291775"/>
            <a:ext cx="2261075" cy="40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0" y="0"/>
            <a:ext cx="9144000" cy="6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Completed: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0" y="605100"/>
            <a:ext cx="9144000" cy="453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Sign Up and login.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Loading and parsing messages(Inbox Activity).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 message activity.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Compose message activity.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EC2 deployment.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JWT token authentication.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Youtube link: </a:t>
            </a:r>
            <a:r>
              <a:rPr lang="en" sz="1400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https://www.youtube.com/watch?v=idXRhM1NBj8&amp;feature=youtu.be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0" y="0"/>
            <a:ext cx="9144000" cy="65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</a:t>
            </a:r>
            <a:r>
              <a:rPr lang="en"/>
              <a:t>Description</a:t>
            </a:r>
            <a:r>
              <a:rPr lang="en"/>
              <a:t>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0" y="652500"/>
            <a:ext cx="9144000" cy="44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 a messaging application based on beacons.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send and receive messages through the application.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can view messages send by other users to him in his inbox.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unlock the received messages only he is the proximity of a particular beacon for 10 seconds.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front end has been developed in android and the back end has been developed using Node JS and Mongo DB.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back end API have been deployed on amazon EC2.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0" y="0"/>
            <a:ext cx="9144000" cy="73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 End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0" y="735300"/>
            <a:ext cx="9144000" cy="440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API were developed using Node JS and the database was developed using MongoDB.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 Schema: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1) 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var regionSchema = new Schema({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 majorminor: {type:String,required:true},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 category:{type:String,unique:true,required:true}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 }, {collection:'region'});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Description: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" sz="1200">
                <a:solidFill>
                  <a:schemeClr val="dk1"/>
                </a:solidFill>
              </a:rPr>
              <a:t>  Collection name: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'region'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Columns: 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A. Majorminor - type:String,required:true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B. Category - type:String,unique:true,required:true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2) 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var userDataSchema = new Schema({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"123:234": {type:String,required:true},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 emailID:{type:String,unique:true,required:true},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 address:{type:String,required:true},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 phoneNo:{type:String, required:true},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 password:{type:String, required:true}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 }, {collection:'users'});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Description: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Collection name:'users'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Columns: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A. Name - type:String,required:true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B. emailID - type:String,unique:true,required:true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  C. password- type:String,required:true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0" y="0"/>
            <a:ext cx="9144000" cy="519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3) 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var msgSchema = new Schema({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sender: {type:String},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receiver:{type:String},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date: {type:Date},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isRead:{type:Boolean},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isLocked:{type:Boolean},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msg: {type:String},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region:{type:String},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majorminor:{type:String}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}, {collection:'messages'});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Description: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Collection name: 'messages'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Columns: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A. Sender - type:String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B. Receiver -  type:String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C. Date - type:Date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D. isRead - {type:Boolean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E. isLocked - type:Boolean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F. Msg - type:String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G. Region - type:String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             H. Majorminor - type:String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0" y="0"/>
            <a:ext cx="9144000" cy="73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</a:t>
            </a:r>
            <a:r>
              <a:rPr lang="en"/>
              <a:t> End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0" y="735300"/>
            <a:ext cx="9144000" cy="440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Front end is developed in android.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The user can sign-in and register/sign up.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Once the user in signed in he/she can view the messages that have been sent to him/her by other users from different regions.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The user can reply to those messages or create a new message and send it through any region.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The user can also delete a messages.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Once the user stays in a region for more than 10 seconds all the messages for that region are unlocked.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0" y="0"/>
            <a:ext cx="9098400" cy="72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End Design Description: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0" y="723900"/>
            <a:ext cx="9144000" cy="437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have used estimote sdk to fetch the beacon data.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are using ranging listener to fetch the beacon data.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have set the scan period as 2 seconds.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have created a hash map to store the major minor IDs as key and beacon distance as value.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nearest beacon is stored in a variable and after every 2 seconds we are fetching new beacon and storing in a variable and only if a beacon is fetched twice we are changing the region.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We  are also monitoring the distance of the nearest beacon found and only if the distance changes by 1 meter we are changing the region.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0" y="0"/>
            <a:ext cx="9144000" cy="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Algorithm: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0" y="561850"/>
            <a:ext cx="9144000" cy="458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950">
                <a:solidFill>
                  <a:srgbClr val="222222"/>
                </a:solidFill>
                <a:highlight>
                  <a:srgbClr val="FFFFFF"/>
                </a:highlight>
              </a:rPr>
              <a:t>Math.pow(10d, ((double) measuredPower - rssi) / (10 * 2));</a:t>
            </a:r>
          </a:p>
        </p:txBody>
      </p:sp>
      <p:pic>
        <p:nvPicPr>
          <p:cNvPr descr="algorithm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300"/>
            <a:ext cx="9143999" cy="39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 Shots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0" y="787025"/>
            <a:ext cx="9144000" cy="435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926-190429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99" y="931125"/>
            <a:ext cx="2072649" cy="3684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926-195352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250" y="978686"/>
            <a:ext cx="2072649" cy="3684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926-195400.png"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099" y="978675"/>
            <a:ext cx="2072649" cy="3684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