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41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5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27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70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3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5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6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4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26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81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0024-7460-4219-8A16-BCD54CCA15DD}" type="datetimeFigureOut">
              <a:rPr lang="de-DE" smtClean="0"/>
              <a:t>02.05.2013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9F92-CDBC-48AF-BB57-368CF79DA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6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Advanced</a:t>
            </a:r>
            <a:r>
              <a:rPr lang="de-DE" dirty="0" smtClean="0"/>
              <a:t> Rendering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Richard Borkowski</a:t>
            </a:r>
          </a:p>
          <a:p>
            <a:r>
              <a:rPr lang="de-DE" dirty="0" smtClean="0"/>
              <a:t>Maarten </a:t>
            </a:r>
            <a:r>
              <a:rPr lang="de-DE" dirty="0" err="1" smtClean="0"/>
              <a:t>Bieshaar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0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Kamera liegt am Boden (unscharf eingestellt)</a:t>
            </a:r>
          </a:p>
          <a:p>
            <a:r>
              <a:rPr lang="de-DE" dirty="0" smtClean="0"/>
              <a:t>Hubschrauber kommt angeflogen</a:t>
            </a:r>
          </a:p>
          <a:p>
            <a:pPr lvl="1"/>
            <a:r>
              <a:rPr lang="de-DE" dirty="0" smtClean="0"/>
              <a:t>Sieht Umgebung in Hubschrauberscheibe</a:t>
            </a:r>
            <a:endParaRPr lang="de-DE" dirty="0"/>
          </a:p>
          <a:p>
            <a:pPr lvl="1"/>
            <a:r>
              <a:rPr lang="de-DE" dirty="0" smtClean="0"/>
              <a:t>Nimmt Kamera auf</a:t>
            </a:r>
          </a:p>
          <a:p>
            <a:r>
              <a:rPr lang="de-DE" dirty="0" smtClean="0"/>
              <a:t>Hubschrauber beginnt Rundflug</a:t>
            </a:r>
          </a:p>
          <a:p>
            <a:r>
              <a:rPr lang="de-DE" dirty="0" smtClean="0"/>
              <a:t>Landung auf Tisch auf einem Uni-Gebäude</a:t>
            </a:r>
          </a:p>
          <a:p>
            <a:pPr lvl="1"/>
            <a:r>
              <a:rPr lang="de-DE" dirty="0" smtClean="0"/>
              <a:t>Mit Weinfalsche, Weinglas, Kerze, Eifelturm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34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Effekte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Day-</a:t>
            </a:r>
            <a:r>
              <a:rPr lang="de-DE" dirty="0" err="1" smtClean="0"/>
              <a:t>Night</a:t>
            </a:r>
            <a:r>
              <a:rPr lang="de-DE" dirty="0" smtClean="0"/>
              <a:t>-Cycle (Sky Dome)</a:t>
            </a:r>
          </a:p>
          <a:p>
            <a:r>
              <a:rPr lang="de-DE" dirty="0" smtClean="0"/>
              <a:t>Global Illumination </a:t>
            </a:r>
          </a:p>
          <a:p>
            <a:pPr lvl="1"/>
            <a:r>
              <a:rPr lang="de-DE" dirty="0" smtClean="0"/>
              <a:t>Spiegelung der Umgebung in Hubschrauberscheibe</a:t>
            </a:r>
          </a:p>
          <a:p>
            <a:r>
              <a:rPr lang="de-DE" dirty="0" smtClean="0"/>
              <a:t>Nebel am Morgen</a:t>
            </a:r>
          </a:p>
          <a:p>
            <a:r>
              <a:rPr lang="de-DE" dirty="0" smtClean="0"/>
              <a:t>Tiefenunschärfe und </a:t>
            </a:r>
            <a:r>
              <a:rPr lang="de-DE" dirty="0" err="1" smtClean="0"/>
              <a:t>Motionblur</a:t>
            </a:r>
            <a:endParaRPr lang="de-DE" dirty="0" smtClean="0"/>
          </a:p>
          <a:p>
            <a:r>
              <a:rPr lang="de-DE" dirty="0" smtClean="0"/>
              <a:t>Flamme-Animation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24789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Advanced Rendering</vt:lpstr>
      <vt:lpstr>Szene</vt:lpstr>
      <vt:lpstr>Effekte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Rendering</dc:title>
  <dc:creator>Maarten Bieshaar</dc:creator>
  <cp:lastModifiedBy>Maarten Bieshaar</cp:lastModifiedBy>
  <cp:revision>2</cp:revision>
  <dcterms:created xsi:type="dcterms:W3CDTF">2013-05-02T18:45:09Z</dcterms:created>
  <dcterms:modified xsi:type="dcterms:W3CDTF">2013-05-02T18:55:51Z</dcterms:modified>
</cp:coreProperties>
</file>