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2000" b="1" i="1" kern="1200">
        <a:solidFill>
          <a:srgbClr val="0768B2"/>
        </a:solidFill>
        <a:latin typeface="Arial" charset="0"/>
        <a:ea typeface="宋体" charset="0"/>
        <a:cs typeface="+mn-cs"/>
      </a:defRPr>
    </a:lvl6pPr>
    <a:lvl7pPr marL="2743200" algn="l" defTabSz="457200" rtl="0" eaLnBrk="1" latinLnBrk="0" hangingPunct="1">
      <a:defRPr sz="2000" b="1" i="1" kern="1200">
        <a:solidFill>
          <a:srgbClr val="0768B2"/>
        </a:solidFill>
        <a:latin typeface="Arial" charset="0"/>
        <a:ea typeface="宋体" charset="0"/>
        <a:cs typeface="+mn-cs"/>
      </a:defRPr>
    </a:lvl7pPr>
    <a:lvl8pPr marL="3200400" algn="l" defTabSz="457200" rtl="0" eaLnBrk="1" latinLnBrk="0" hangingPunct="1">
      <a:defRPr sz="2000" b="1" i="1" kern="1200">
        <a:solidFill>
          <a:srgbClr val="0768B2"/>
        </a:solidFill>
        <a:latin typeface="Arial" charset="0"/>
        <a:ea typeface="宋体" charset="0"/>
        <a:cs typeface="+mn-cs"/>
      </a:defRPr>
    </a:lvl8pPr>
    <a:lvl9pPr marL="3657600" algn="l" defTabSz="457200" rtl="0" eaLnBrk="1" latinLnBrk="0" hangingPunct="1">
      <a:defRPr sz="2000" b="1" i="1" kern="1200">
        <a:solidFill>
          <a:srgbClr val="0768B2"/>
        </a:solidFill>
        <a:latin typeface="Arial" charset="0"/>
        <a:ea typeface="宋体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6" autoAdjust="0"/>
    <p:restoredTop sz="90339" autoAdjust="0"/>
  </p:normalViewPr>
  <p:slideViewPr>
    <p:cSldViewPr snapToGrid="0" snapToObjects="1">
      <p:cViewPr varScale="1">
        <p:scale>
          <a:sx n="101" d="100"/>
          <a:sy n="101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49C08B4D-B3CF-4A49-BE5B-779042FB7016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60838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Textmasterformate durch Klicken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74F584E0-183F-7549-9B25-E5F60234E21D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58008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ea typeface="+mn-ea"/>
              </a:endParaRP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ea typeface="+mn-ea"/>
              </a:endParaRPr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charset="0"/>
              <a:buNone/>
              <a:defRPr sz="2000" i="1">
                <a:solidFill>
                  <a:srgbClr val="073482"/>
                </a:solidFill>
                <a:latin typeface="Arial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+mn-ea"/>
            </a:endParaRPr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2C3772D7-133B-6245-B7BA-FED679D795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>
                <a:latin typeface="Arial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My footnote text - My Name</a:t>
            </a:r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36DDD9C1-512C-534B-A1C1-102DA223C00D}" type="datetime4">
              <a:rPr lang="en-US"/>
              <a:pPr/>
              <a:t>2013年5月9日</a:t>
            </a:fld>
            <a:endParaRPr lang="en-US"/>
          </a:p>
        </p:txBody>
      </p:sp>
      <p:sp>
        <p:nvSpPr>
          <p:cNvPr id="22" name="Rectangle 101"/>
          <p:cNvSpPr>
            <a:spLocks noChangeArrowheads="1"/>
          </p:cNvSpPr>
          <p:nvPr/>
        </p:nvSpPr>
        <p:spPr bwMode="auto">
          <a:xfrm rot="16200000">
            <a:off x="-2473325" y="4071938"/>
            <a:ext cx="511968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sz="800" b="0" i="0">
                <a:solidFill>
                  <a:srgbClr val="FFFFFF"/>
                </a:solidFill>
              </a:rPr>
              <a:t>© Software Engineering Research Group, Heinz Nixdorf Institute, University of Paderborn</a:t>
            </a:r>
          </a:p>
        </p:txBody>
      </p:sp>
      <p:pic>
        <p:nvPicPr>
          <p:cNvPr id="16402" name="Picture 18" descr="Schaefer_PowerPoint_E_CMY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284163"/>
            <a:ext cx="28098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B2389-CE33-134A-9434-312905068F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My footnote text - My Name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65495-FF8E-B947-A236-1394777492ED}" type="datetime4">
              <a:rPr lang="en-US"/>
              <a:pPr/>
              <a:t>2013年5月9日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07C76-64A3-2341-A86D-A9DC819B8A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My footnote text - My Name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632706-D649-034E-BEE4-82852C6A6708}" type="datetime4">
              <a:rPr lang="en-US"/>
              <a:pPr/>
              <a:t>2013年5月9日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ea typeface="+mn-ea"/>
              </a:endParaRP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ea typeface="+mn-ea"/>
              </a:endParaRP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+mn-ea"/>
            </a:endParaRPr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03E9EC24-935E-FE4F-8A5A-367D12EAE8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01"/>
          <p:cNvSpPr>
            <a:spLocks noChangeArrowheads="1"/>
          </p:cNvSpPr>
          <p:nvPr/>
        </p:nvSpPr>
        <p:spPr bwMode="auto">
          <a:xfrm rot="16200000">
            <a:off x="-2471737" y="4071938"/>
            <a:ext cx="511968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sz="800" b="0" i="0">
                <a:solidFill>
                  <a:srgbClr val="FFFFFF"/>
                </a:solidFill>
              </a:rPr>
              <a:t>© Software Engineering Research Group, Heinz Nixdorf Institute, University of Paderborn</a:t>
            </a:r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My footnote text - My Name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E56983ED-043E-C540-B9B3-3C8123FF6CCC}" type="datetime4">
              <a:rPr lang="en-US"/>
              <a:pPr/>
              <a:t>2013年5月9日</a:t>
            </a:fld>
            <a:endParaRPr lang="en-US"/>
          </a:p>
        </p:txBody>
      </p:sp>
      <p:pic>
        <p:nvPicPr>
          <p:cNvPr id="1039" name="Picture 15" descr="Schaefer_PowerPoint_E_CMY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284163"/>
            <a:ext cx="28098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宋体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  <a:ea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  <a:ea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  <a:ea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  <a:ea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宋体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charset="0"/>
        <a:buChar char="§"/>
        <a:defRPr sz="22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Proposal of Final </a:t>
            </a:r>
            <a:r>
              <a:rPr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07398" y="3907603"/>
            <a:ext cx="372921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i="0" dirty="0" err="1">
                <a:solidFill>
                  <a:srgbClr val="0768B2"/>
                </a:solidFill>
              </a:rPr>
              <a:t>Sijia</a:t>
            </a:r>
            <a:r>
              <a:rPr lang="en-US" altLang="zh-CN" i="0" dirty="0">
                <a:solidFill>
                  <a:srgbClr val="0768B2"/>
                </a:solidFill>
              </a:rPr>
              <a:t> Li</a:t>
            </a:r>
            <a:endParaRPr lang="en-US" altLang="zh-CN" b="0" i="0" dirty="0">
              <a:solidFill>
                <a:srgbClr val="0768B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i="0" dirty="0" smtClean="0">
                <a:solidFill>
                  <a:srgbClr val="0768B2"/>
                </a:solidFill>
              </a:rPr>
              <a:t>Richard </a:t>
            </a:r>
            <a:r>
              <a:rPr lang="en-US" altLang="zh-CN" i="0" dirty="0" err="1" smtClean="0">
                <a:solidFill>
                  <a:srgbClr val="0768B2"/>
                </a:solidFill>
              </a:rPr>
              <a:t>Borkowski</a:t>
            </a:r>
            <a:endParaRPr lang="en-US" altLang="zh-CN" b="0" i="0" dirty="0">
              <a:solidFill>
                <a:srgbClr val="0768B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i="0" dirty="0">
                <a:solidFill>
                  <a:srgbClr val="0768B2"/>
                </a:solidFill>
              </a:rPr>
              <a:t>Maarten </a:t>
            </a:r>
            <a:r>
              <a:rPr lang="en-US" altLang="zh-CN" i="0" dirty="0" err="1">
                <a:solidFill>
                  <a:srgbClr val="0768B2"/>
                </a:solidFill>
              </a:rPr>
              <a:t>Bieshaar</a:t>
            </a:r>
            <a:endParaRPr lang="en-US" altLang="zh-CN" b="0" i="0" dirty="0">
              <a:solidFill>
                <a:srgbClr val="0768B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i="0" dirty="0">
                <a:solidFill>
                  <a:srgbClr val="0768B2"/>
                </a:solidFill>
              </a:rPr>
              <a:t>Andreas</a:t>
            </a:r>
            <a:endParaRPr lang="en-US" altLang="zh-CN" b="0" i="0" dirty="0">
              <a:solidFill>
                <a:srgbClr val="0768B2"/>
              </a:solidFill>
            </a:endParaRPr>
          </a:p>
          <a:p>
            <a:endParaRPr kumimoji="1" lang="zh-CN" altLang="en-US" dirty="0">
              <a:solidFill>
                <a:srgbClr val="0768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3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First view: Camera in the center of the campus is located on the ground.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A helicopter flies to the camera.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Looking around the helicopter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Pick the camera </a:t>
            </a:r>
            <a:r>
              <a:rPr lang="en-US" altLang="zh-CN" sz="2000" dirty="0" smtClean="0"/>
              <a:t>up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The camera begins to fly around.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The helicopter lands on a table which is on the top of one </a:t>
            </a:r>
            <a:r>
              <a:rPr lang="en-US" altLang="zh-CN" sz="2000" dirty="0" err="1"/>
              <a:t>Uni</a:t>
            </a:r>
            <a:r>
              <a:rPr lang="en-US" altLang="zh-CN" sz="2000" dirty="0"/>
              <a:t> building.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With wine glass, candle and </a:t>
            </a:r>
            <a:r>
              <a:rPr lang="en-US" altLang="zh-CN" sz="2000" dirty="0" err="1"/>
              <a:t>eiffel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tower</a:t>
            </a:r>
            <a:endParaRPr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2389-CE33-134A-9434-312905068F0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footnote text - My Name</a:t>
            </a:r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FF65495-FF8E-B947-A236-1394777492ED}" type="datetime4">
              <a:rPr lang="en-US" smtClean="0"/>
              <a:pPr/>
              <a:t>2013年5月9日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Day-Night-Cycle(Sky Dome)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Global </a:t>
            </a:r>
            <a:r>
              <a:rPr lang="en-US" altLang="zh-CN" sz="2000" dirty="0"/>
              <a:t>illumination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Reflection of the round environment on the helicopter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Fog in the morning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Fire animation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2389-CE33-134A-9434-312905068F0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footnote text - My Name</a:t>
            </a:r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FF65495-FF8E-B947-A236-1394777492ED}" type="datetime4">
              <a:rPr lang="en-US" smtClean="0"/>
              <a:pPr/>
              <a:t>2013年5月9日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7885" y="2810074"/>
            <a:ext cx="5595938" cy="1065213"/>
          </a:xfrm>
        </p:spPr>
        <p:txBody>
          <a:bodyPr/>
          <a:lstStyle/>
          <a:p>
            <a:pPr algn="ctr"/>
            <a:r>
              <a:rPr kumimoji="1" lang="en-US" altLang="zh-CN" sz="3600" dirty="0" smtClean="0"/>
              <a:t>Model Demo</a:t>
            </a:r>
            <a:endParaRPr kumimoji="1" lang="zh-CN" altLang="en-US" sz="3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2389-CE33-134A-9434-312905068F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footnote text - My Name</a:t>
            </a:r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FF65495-FF8E-B947-A236-1394777492ED}" type="datetime4">
              <a:rPr lang="en-US" smtClean="0"/>
              <a:pPr/>
              <a:t>2013年5月9日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-729628" y="864638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76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Folienvorlage-FG-Softwaretechik_-_Englisch.pot</Template>
  <TotalTime>1</TotalTime>
  <Words>127</Words>
  <Application>Microsoft Macintosh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Folienvorlage-FG-Softwaretechik_-_Englisch</vt:lpstr>
      <vt:lpstr>Proposal of Final Project</vt:lpstr>
      <vt:lpstr>Scene</vt:lpstr>
      <vt:lpstr>Effect</vt:lpstr>
      <vt:lpstr>Model Demo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>Folienvorlage Fachgebiet Softwaretechnik</dc:subject>
  <dc:creator>Travkin</dc:creator>
  <cp:keywords/>
  <dc:description/>
  <cp:lastModifiedBy>Lee Li</cp:lastModifiedBy>
  <cp:revision>6</cp:revision>
  <dcterms:created xsi:type="dcterms:W3CDTF">2009-11-03T13:35:55Z</dcterms:created>
  <dcterms:modified xsi:type="dcterms:W3CDTF">2013-05-09T13:49:22Z</dcterms:modified>
  <cp:category/>
</cp:coreProperties>
</file>