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18884-D065-4867-9D57-36107FC5A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A6984-FC26-4300-902E-70FBB467B1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F8D58-2815-4590-8FF7-4D4FC69FE5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4674A-991E-4C4D-B1E7-B400850E5B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73B213-95B7-43D0-B15C-B4E095EC6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2E2D3-8435-4867-A920-B799C6F39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E10EBF-A035-4041-85AD-E3AB58D04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E5D76-4B4D-415F-86C6-2EA36A08B8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829A8-57D1-4DE6-B25F-033E57A109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355F5-AF6E-4957-825B-CDC1F7645E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C5E79A-F844-47DF-B2FE-8E40724F4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F62E7-6E35-4022-9B58-ED8167494A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D8512-D648-4ADB-8639-53413C5A0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8A715E-B5C4-4208-A5B2-B2B764E840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20238C-E569-4563-814E-E0F98ED514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5C4CE5-7FCA-46D6-9EE1-6187DE9711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7C7D97-A7B5-4638-9C54-038A6B77F5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33526C-B295-4787-9465-FE7F630804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2CD698-2C55-4DEA-A55C-E267FE86C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AAA113-706B-413E-B038-2C17A0359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8E161E-1BC5-4ECB-AE1B-E3720D3BFD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F8791B-4BD3-4489-B654-328B43FAF2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32629-BF2D-4B98-8645-EA433783FB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71A24-0B6E-47BE-A6DE-EF5A8C0439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71D3AE-9027-4482-8554-008B464DC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E056E6-C41F-444D-9413-0C93EC5A9F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1C3114-D16A-4BB7-A104-28BCBE0EFD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3CD790-D123-4FDC-8149-C25E7126D0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7A07E3-554C-4F5A-8948-0B07759FFF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4CD063-2DDE-427C-B8F2-1F8F5F22DA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9D8F06-E82C-4325-837E-B48E2BA619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C641DD-B8BA-4697-A1A0-7D6A13AD13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2A3874-B20F-45EF-879B-2155310D0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F9C90-1C13-4A98-B61D-627FB1014B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156CC9-85BF-4E77-AC1E-C3C34D13B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CD28637-EBDA-4C8A-A3EA-03DF1F81E0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30F3CC-DCB1-44DF-98AD-BB365F8514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E8A008-45D5-4CA8-82E5-03E3B8A077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FC7BB8-6165-401E-A945-9C65CC2B7F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93616C-3066-4220-9690-992297B2D9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944346-CE63-4AAD-8444-B32C58E30B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8F7A7E-971D-4E58-994F-62D0E0830A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B5E1DB-893F-4907-851D-29CF911BB3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9771D-3B54-4606-9C91-6270820C60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E26A3-F366-4D6F-B582-4FC3B0BE83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A1DCDD-7DF8-4EB7-952F-81242FAEC1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600C9-7277-469F-BE79-CCEAE4BC1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2F725-20CC-4B10-811F-761B2A5B2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7A05FE-B0EE-4175-80CA-18E8F03C1247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4B3E37-FA00-4091-9839-B3BFF9EDCE3F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FC7455-47A7-48CA-A66F-14529036034B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6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C5221-6301-435C-9C8C-9D3554906BD1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09520" y="310680"/>
            <a:ext cx="7765200" cy="164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E-Tourism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1480680" y="2672640"/>
            <a:ext cx="7765200" cy="25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8080"/>
                </a:solidFill>
                <a:latin typeface="Trebuchet MS"/>
              </a:rPr>
              <a:t>Project Member Name</a:t>
            </a:r>
            <a:r>
              <a:rPr b="1" lang="en-US" sz="1800" spc="-1" strike="noStrike">
                <a:solidFill>
                  <a:srgbClr val="808080"/>
                </a:solidFill>
                <a:latin typeface="Trebuchet MS"/>
              </a:rPr>
              <a:t>-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Anil Rode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Suraj Sawant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Sushant Padale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808080"/>
                </a:solidFill>
                <a:latin typeface="Trebuchet MS"/>
              </a:rPr>
              <a:t>Project Guide-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Prof. Ravindra V. Kerkar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Modules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1. Administrator module –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This module provides administrator related functionality. Administrator manages all information and has access rights to add, delete, edit and view the data related to places, travels, routes, bookings, Enquiries etc.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2. User(Traveler) module -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User can register your self for booking.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3. Guest user-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Guest user can visit the website and view the all content of website. Guest user can also Enquiry.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Hardware &amp; Software Configuration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Operating System:Linux Mint 21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Front End : PHP,HTML,CSS,JavaScript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Back End : MY-SQL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Editor Tool : Visual Studio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Web Browser : Google Chrome, Firefox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Intel Core i3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t-BR" sz="1800" spc="-1" strike="noStrike">
                <a:solidFill>
                  <a:srgbClr val="404040"/>
                </a:solidFill>
                <a:latin typeface="Trebuchet MS"/>
              </a:rPr>
              <a:t>Processor RAM : 4GB or above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83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Use Case Diagram(Admin)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450160" y="1317960"/>
            <a:ext cx="4209480" cy="51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83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Use Case Diagram(User)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3159720" y="1352160"/>
            <a:ext cx="4399920" cy="49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E-R Diagram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842400" y="1440000"/>
            <a:ext cx="7256520" cy="48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DFD User Diagram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48" name="Content Placeholder 1" descr=""/>
          <p:cNvPicPr/>
          <p:nvPr/>
        </p:nvPicPr>
        <p:blipFill>
          <a:blip r:embed="rId1"/>
          <a:stretch/>
        </p:blipFill>
        <p:spPr>
          <a:xfrm>
            <a:off x="1501920" y="1620000"/>
            <a:ext cx="6956640" cy="496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Wireframe Dashboard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265760" y="1415520"/>
            <a:ext cx="6833880" cy="44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1" descr=""/>
          <p:cNvPicPr/>
          <p:nvPr/>
        </p:nvPicPr>
        <p:blipFill>
          <a:blip r:embed="rId1"/>
          <a:stretch/>
        </p:blipFill>
        <p:spPr>
          <a:xfrm>
            <a:off x="973080" y="180000"/>
            <a:ext cx="8386920" cy="629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1" descr=""/>
          <p:cNvPicPr/>
          <p:nvPr/>
        </p:nvPicPr>
        <p:blipFill>
          <a:blip r:embed="rId1"/>
          <a:stretch/>
        </p:blipFill>
        <p:spPr>
          <a:xfrm>
            <a:off x="551160" y="473400"/>
            <a:ext cx="8916840" cy="566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Conclusion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77160" y="2124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Fast Processing and Immediate result with high 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security.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Minimizing human effort and cost efficient </a:t>
            </a: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database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Navigation through the site is easy.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404040"/>
                </a:solidFill>
                <a:latin typeface="Trebuchet MS"/>
              </a:rPr>
              <a:t>User-friendly interface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The sum of the phenomena and relationship arising from the travel and stay of on residents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Its provide reservation Facility to there customer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Maximize travel policy compliance all areas including best fares,allowances and approval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43560" y="2387880"/>
            <a:ext cx="859500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90c226"/>
                </a:solidFill>
                <a:latin typeface="Trebuchet MS"/>
              </a:rPr>
              <a:t>Thank You</a:t>
            </a:r>
            <a:endParaRPr b="0" lang="en-IN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OBJECTIVE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objective of the project is to develop a system that automates the processes and activities of a travel and tourism agency. 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purpose is to design a system using which one can perform all operations related to traveling and sight-seeing.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PROPOSED SYSTEM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proposed system is a web based application and maintains a centralized repository of all related information. 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system allows one to easily access the relevant information and make necessary travel arrangements. 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Users can decide about places they want to visit and make bookings online for travel and accommodation.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E-Tourism Platforms and Tools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Online travel agencies (OTAs) and booking platforms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Travel comparison websites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Mobile apps for travel planning and navigation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Virtual reality (VR) and augmented reality (AR) in tourism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Benefits of E-Tourism for User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Convenience and accessibility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Personalization and customized travel experiences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Cost savings and deals through online bookings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Access to reviews and recommendations from other User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Benefits of E-Tourism for Admin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Expanded reach and global exposure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Direct communication with customers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Data analytics and customer insights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Efficient inventory and resource management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Challenges in E-Tourism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Digital divide and accessibility issues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Cybersecurity and data privacy concerns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Maintaining a balance between technology and human touch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Competition and market saturation in the online travel industry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</a:rPr>
              <a:t>Future of E-Tourism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000" cy="387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Predictions for the future of e-tourism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Emerging technologies and their potential impact on the travel industry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Opportunities for innovation and growth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1984</TotalTime>
  <Application>LibreOffice/7.3.7.2$Linux_X86_64 LibreOffice_project/30$Build-2</Application>
  <AppVersion>15.0000</AppVersion>
  <Words>389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2023-07-01T07:22:19Z</dcterms:created>
  <dc:creator>HP</dc:creator>
  <dc:description/>
  <dc:language>en-IN</dc:language>
  <cp:lastModifiedBy/>
  <dcterms:modified xsi:type="dcterms:W3CDTF">2023-07-22T20:02:43Z</dcterms:modified>
  <cp:revision>13</cp:revision>
  <dc:subject/>
  <dc:title>E-Tourism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