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4"/>
  </p:notesMasterIdLst>
  <p:sldIdLst>
    <p:sldId id="256" r:id="rId2"/>
    <p:sldId id="257" r:id="rId3"/>
    <p:sldId id="258" r:id="rId4"/>
    <p:sldId id="270" r:id="rId5"/>
    <p:sldId id="260" r:id="rId6"/>
    <p:sldId id="261" r:id="rId7"/>
    <p:sldId id="262" r:id="rId8"/>
    <p:sldId id="263" r:id="rId9"/>
    <p:sldId id="267" r:id="rId10"/>
    <p:sldId id="268" r:id="rId11"/>
    <p:sldId id="271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CA015-FCCB-45C4-B765-A781767C5EC6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5F510-E4B8-4263-B7B1-033E438D63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1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5F510-E4B8-4263-B7B1-033E438D631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5F510-E4B8-4263-B7B1-033E438D631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52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924800" cy="1829761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/>
              <a:t>Online Food Delivery System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                                            </a:t>
            </a:r>
            <a:r>
              <a:rPr lang="en-US" dirty="0" smtClean="0"/>
              <a:t>             </a:t>
            </a:r>
            <a:r>
              <a:rPr lang="en-US" dirty="0" smtClean="0"/>
              <a:t>Guide</a:t>
            </a:r>
            <a:endParaRPr lang="en-US" dirty="0" smtClean="0"/>
          </a:p>
          <a:p>
            <a:r>
              <a:rPr lang="en-US" dirty="0" smtClean="0"/>
              <a:t>                                         Prof. </a:t>
            </a:r>
            <a:r>
              <a:rPr lang="en-US" dirty="0" err="1" smtClean="0"/>
              <a:t>Tejas</a:t>
            </a:r>
            <a:r>
              <a:rPr lang="en-US" dirty="0" smtClean="0"/>
              <a:t> Joshi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UML-Class-Diagram-for-Online-Food-Ordering-System-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990600"/>
            <a:ext cx="6705600" cy="5410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/>
              <a:t>Database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52400"/>
            <a:ext cx="6705600" cy="5430044"/>
          </a:xfrm>
        </p:spPr>
      </p:pic>
    </p:spTree>
    <p:extLst>
      <p:ext uri="{BB962C8B-B14F-4D97-AF65-F5344CB8AC3E}">
        <p14:creationId xmlns:p14="http://schemas.microsoft.com/office/powerpoint/2010/main" val="181341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sz="6600" i="1" dirty="0" smtClean="0"/>
          </a:p>
          <a:p>
            <a:pPr algn="ctr">
              <a:buNone/>
            </a:pPr>
            <a:r>
              <a:rPr lang="en-IN" sz="6600" i="1" dirty="0" smtClean="0">
                <a:solidFill>
                  <a:srgbClr val="FF0000"/>
                </a:solidFill>
              </a:rPr>
              <a:t>Thank You !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IN" dirty="0" smtClean="0"/>
          </a:p>
          <a:p>
            <a:pPr algn="ctr">
              <a:buNone/>
            </a:pPr>
            <a:endParaRPr lang="en-IN" dirty="0" smtClean="0"/>
          </a:p>
          <a:p>
            <a:pPr algn="ctr">
              <a:buNone/>
            </a:pPr>
            <a:r>
              <a:rPr lang="en-IN" dirty="0" err="1" smtClean="0"/>
              <a:t>Sushant</a:t>
            </a:r>
            <a:r>
              <a:rPr lang="en-IN" dirty="0" smtClean="0"/>
              <a:t> </a:t>
            </a:r>
            <a:r>
              <a:rPr lang="en-IN" dirty="0" err="1" smtClean="0"/>
              <a:t>Padale</a:t>
            </a:r>
            <a:endParaRPr lang="en-US" dirty="0"/>
          </a:p>
          <a:p>
            <a:pPr algn="ctr">
              <a:buNone/>
            </a:pPr>
            <a:r>
              <a:rPr lang="en-US" dirty="0" err="1" smtClean="0"/>
              <a:t>Suraj</a:t>
            </a:r>
            <a:r>
              <a:rPr lang="en-US" dirty="0" smtClean="0"/>
              <a:t> </a:t>
            </a:r>
            <a:r>
              <a:rPr lang="en-US" dirty="0" err="1" smtClean="0"/>
              <a:t>Sawant</a:t>
            </a:r>
            <a:r>
              <a:rPr lang="en-US" dirty="0" smtClean="0"/>
              <a:t> 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Anil </a:t>
            </a:r>
            <a:r>
              <a:rPr lang="en-US" dirty="0" smtClean="0"/>
              <a:t>Rode 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Team Members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today’s age of fast food and take-out many restaurants have chosen to focus on quick Preparation &amp; speed delivery.</a:t>
            </a:r>
          </a:p>
          <a:p>
            <a:endParaRPr lang="en-IN" dirty="0" smtClean="0"/>
          </a:p>
          <a:p>
            <a:r>
              <a:rPr lang="en-IN" dirty="0" smtClean="0"/>
              <a:t>The system also allows to quickly &amp; easily manage an online menu which customers can browse &amp; use to place orders with just few clicks.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Introduction 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Easy to use for customer.</a:t>
            </a:r>
          </a:p>
          <a:p>
            <a:r>
              <a:rPr lang="en-IN" dirty="0" smtClean="0"/>
              <a:t>Security Provided.</a:t>
            </a:r>
          </a:p>
          <a:p>
            <a:r>
              <a:rPr lang="en-IN" dirty="0" smtClean="0"/>
              <a:t>Lots of time gets saved.</a:t>
            </a:r>
          </a:p>
          <a:p>
            <a:r>
              <a:rPr lang="en-IN" dirty="0" smtClean="0"/>
              <a:t>Easy backup of data.</a:t>
            </a:r>
          </a:p>
          <a:p>
            <a:r>
              <a:rPr lang="en-IN" dirty="0" smtClean="0"/>
              <a:t>User Friendly</a:t>
            </a:r>
            <a:r>
              <a:rPr lang="en-IN" dirty="0" smtClean="0"/>
              <a:t>.</a:t>
            </a:r>
          </a:p>
          <a:p>
            <a:r>
              <a:rPr lang="en-IN" dirty="0" smtClean="0"/>
              <a:t>Speed</a:t>
            </a:r>
            <a:r>
              <a:rPr lang="en-IN" dirty="0" smtClean="0"/>
              <a:t> delivery.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Scope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Spring Tool Suite/Eclipse</a:t>
            </a:r>
          </a:p>
          <a:p>
            <a:r>
              <a:rPr lang="en-IN" dirty="0" smtClean="0"/>
              <a:t>Browser   Chrome or others</a:t>
            </a:r>
          </a:p>
          <a:p>
            <a:r>
              <a:rPr lang="en-IN" dirty="0" smtClean="0"/>
              <a:t>Java JDK</a:t>
            </a:r>
          </a:p>
          <a:p>
            <a:r>
              <a:rPr lang="en-IN" dirty="0" smtClean="0"/>
              <a:t>JSP(Java Server Pages)</a:t>
            </a:r>
          </a:p>
          <a:p>
            <a:r>
              <a:rPr lang="en-IN" dirty="0" smtClean="0"/>
              <a:t>MYSQL</a:t>
            </a:r>
          </a:p>
          <a:p>
            <a:r>
              <a:rPr lang="en-IN" dirty="0" smtClean="0"/>
              <a:t>Apache Tomcat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Software Requirement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75"/>
            <a:ext cx="8229600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Intel core I3 Processor or above</a:t>
            </a:r>
          </a:p>
          <a:p>
            <a:r>
              <a:rPr lang="en-IN" dirty="0" smtClean="0"/>
              <a:t>RAM 2GB and above</a:t>
            </a:r>
          </a:p>
          <a:p>
            <a:endParaRPr lang="en-IN" dirty="0" smtClean="0"/>
          </a:p>
          <a:p>
            <a:pPr algn="ctr">
              <a:buNone/>
            </a:pPr>
            <a:r>
              <a:rPr lang="en-IN" b="1" u="sng" dirty="0" smtClean="0"/>
              <a:t>Operating System </a:t>
            </a:r>
          </a:p>
          <a:p>
            <a:endParaRPr lang="en-IN" dirty="0" smtClean="0"/>
          </a:p>
          <a:p>
            <a:r>
              <a:rPr lang="en-IN" dirty="0" smtClean="0"/>
              <a:t>Any Operating System.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Hardware Requirement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Order </a:t>
            </a:r>
          </a:p>
          <a:p>
            <a:r>
              <a:rPr lang="en-IN" dirty="0" smtClean="0"/>
              <a:t>Food Item</a:t>
            </a:r>
          </a:p>
          <a:p>
            <a:r>
              <a:rPr lang="en-IN" dirty="0" smtClean="0"/>
              <a:t>Sales</a:t>
            </a:r>
          </a:p>
          <a:p>
            <a:r>
              <a:rPr lang="en-IN" dirty="0" smtClean="0"/>
              <a:t>Delivery</a:t>
            </a:r>
          </a:p>
          <a:p>
            <a:r>
              <a:rPr lang="en-IN" dirty="0" smtClean="0"/>
              <a:t>Payment</a:t>
            </a:r>
          </a:p>
          <a:p>
            <a:r>
              <a:rPr lang="en-IN" dirty="0" smtClean="0"/>
              <a:t>Customer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Modules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working process</a:t>
            </a:r>
            <a:endParaRPr lang="en-US" dirty="0"/>
          </a:p>
        </p:txBody>
      </p:sp>
      <p:pic>
        <p:nvPicPr>
          <p:cNvPr id="4" name="Picture 3" descr="working proc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IN" sz="3100" dirty="0" smtClean="0"/>
              <a:t>ER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762000"/>
            <a:ext cx="8305800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335</TotalTime>
  <Words>150</Words>
  <Application>Microsoft Office PowerPoint</Application>
  <PresentationFormat>On-screen Show (4:3)</PresentationFormat>
  <Paragraphs>50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Online Food Delivery System</vt:lpstr>
      <vt:lpstr>Team Members</vt:lpstr>
      <vt:lpstr>Introduction :</vt:lpstr>
      <vt:lpstr>Scope</vt:lpstr>
      <vt:lpstr>Software Requirement</vt:lpstr>
      <vt:lpstr>Hardware Requirement</vt:lpstr>
      <vt:lpstr>Modules</vt:lpstr>
      <vt:lpstr>working process</vt:lpstr>
      <vt:lpstr>ER Diagrams</vt:lpstr>
      <vt:lpstr>Database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Delivery System</dc:title>
  <dc:creator>ADMIN</dc:creator>
  <cp:lastModifiedBy>admin</cp:lastModifiedBy>
  <cp:revision>39</cp:revision>
  <dcterms:created xsi:type="dcterms:W3CDTF">2006-08-16T00:00:00Z</dcterms:created>
  <dcterms:modified xsi:type="dcterms:W3CDTF">2022-06-22T11:35:44Z</dcterms:modified>
</cp:coreProperties>
</file>