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2FFD8-61F2-4B11-ACA4-3D41F699A467}" v="2" dt="2024-08-04T18:36:14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vay Bapat" userId="6665276c87b43686" providerId="LiveId" clId="{82B2FFD8-61F2-4B11-ACA4-3D41F699A467}"/>
    <pc:docChg chg="addSld modSld">
      <pc:chgData name="Advay Bapat" userId="6665276c87b43686" providerId="LiveId" clId="{82B2FFD8-61F2-4B11-ACA4-3D41F699A467}" dt="2024-08-04T18:36:35.095" v="18" actId="20577"/>
      <pc:docMkLst>
        <pc:docMk/>
      </pc:docMkLst>
      <pc:sldChg chg="modSp new mod">
        <pc:chgData name="Advay Bapat" userId="6665276c87b43686" providerId="LiveId" clId="{82B2FFD8-61F2-4B11-ACA4-3D41F699A467}" dt="2024-08-04T18:36:35.095" v="18" actId="20577"/>
        <pc:sldMkLst>
          <pc:docMk/>
          <pc:sldMk cId="2244770083" sldId="262"/>
        </pc:sldMkLst>
        <pc:spChg chg="mod">
          <ac:chgData name="Advay Bapat" userId="6665276c87b43686" providerId="LiveId" clId="{82B2FFD8-61F2-4B11-ACA4-3D41F699A467}" dt="2024-08-04T18:35:45.161" v="10" actId="20577"/>
          <ac:spMkLst>
            <pc:docMk/>
            <pc:sldMk cId="2244770083" sldId="262"/>
            <ac:spMk id="2" creationId="{5BFF9AB9-331F-BB4B-8B89-D84A4D24380F}"/>
          </ac:spMkLst>
        </pc:spChg>
        <pc:spChg chg="mod">
          <ac:chgData name="Advay Bapat" userId="6665276c87b43686" providerId="LiveId" clId="{82B2FFD8-61F2-4B11-ACA4-3D41F699A467}" dt="2024-08-04T18:36:35.095" v="18" actId="20577"/>
          <ac:spMkLst>
            <pc:docMk/>
            <pc:sldMk cId="2244770083" sldId="262"/>
            <ac:spMk id="3" creationId="{DFED24AB-B3A3-3E92-79B7-99F0377392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DB44-C292-458D-AEC6-230A9F90E787}" type="datetimeFigureOut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C22C-3B41-4314-8B86-6895161D8F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69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DB44-C292-458D-AEC6-230A9F90E787}" type="datetimeFigureOut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C22C-3B41-4314-8B86-6895161D8F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42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DB44-C292-458D-AEC6-230A9F90E787}" type="datetimeFigureOut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C22C-3B41-4314-8B86-6895161D8F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26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DB44-C292-458D-AEC6-230A9F90E787}" type="datetimeFigureOut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C22C-3B41-4314-8B86-6895161D8F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9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DB44-C292-458D-AEC6-230A9F90E787}" type="datetimeFigureOut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C22C-3B41-4314-8B86-6895161D8F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76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DB44-C292-458D-AEC6-230A9F90E787}" type="datetimeFigureOut">
              <a:rPr lang="en-IN" smtClean="0"/>
              <a:t>05-08-2024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C22C-3B41-4314-8B86-6895161D8F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25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DB44-C292-458D-AEC6-230A9F90E787}" type="datetimeFigureOut">
              <a:rPr lang="en-IN" smtClean="0"/>
              <a:t>05-08-2024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C22C-3B41-4314-8B86-6895161D8F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37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DB44-C292-458D-AEC6-230A9F90E787}" type="datetimeFigureOut">
              <a:rPr lang="en-IN" smtClean="0"/>
              <a:t>05-08-2024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C22C-3B41-4314-8B86-6895161D8F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57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DB44-C292-458D-AEC6-230A9F90E787}" type="datetimeFigureOut">
              <a:rPr lang="en-IN" smtClean="0"/>
              <a:t>05-08-2024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C22C-3B41-4314-8B86-6895161D8F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5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DB44-C292-458D-AEC6-230A9F90E787}" type="datetimeFigureOut">
              <a:rPr lang="en-IN" smtClean="0"/>
              <a:t>05-08-2024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C22C-3B41-4314-8B86-6895161D8F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2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DB44-C292-458D-AEC6-230A9F90E787}" type="datetimeFigureOut">
              <a:rPr lang="en-IN" smtClean="0"/>
              <a:t>05-08-2024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C22C-3B41-4314-8B86-6895161D8F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24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1DB44-C292-458D-AEC6-230A9F90E787}" type="datetimeFigureOut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0C22C-3B41-4314-8B86-6895161D8F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565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tyasingh1729/Quantum-Symphony/tree/main" TargetMode="External"/><Relationship Id="rId2" Type="http://schemas.openxmlformats.org/officeDocument/2006/relationships/hyperlink" Target="https://pennylane.ai/qml/demos/tutorial_data_reuploading_classifi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ED78-A11E-EF97-3DAB-950926DFB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Symphony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DBEEB-84A7-5506-46D3-8D1F87E17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Orchestrating Machine Learning in the Quantum Realm</a:t>
            </a:r>
          </a:p>
        </p:txBody>
      </p:sp>
    </p:spTree>
    <p:extLst>
      <p:ext uri="{BB962C8B-B14F-4D97-AF65-F5344CB8AC3E}">
        <p14:creationId xmlns:p14="http://schemas.microsoft.com/office/powerpoint/2010/main" val="36970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3743-FE16-2E2E-1057-BB44663B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Roadmap: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1A27-4A2E-5528-75CE-4135B52D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basics about Quantum computing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about basic machine learning and applying it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about deep learning and its application via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basic codes relating to Quantum Machine learning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Pennylane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 aspect of QML as given in a research paper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7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9318-11F0-9AEF-7705-C1B08162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8594"/>
            <a:ext cx="10515600" cy="550836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i="1" dirty="0"/>
              <a:t>Learning the Basics</a:t>
            </a:r>
            <a:br>
              <a:rPr lang="en-IN" b="1" i="1" dirty="0"/>
            </a:br>
            <a:r>
              <a:rPr lang="en-IN" dirty="0"/>
              <a:t>Quantum Computing and Quantum Information book was used along with the </a:t>
            </a:r>
            <a:r>
              <a:rPr lang="en-IN" dirty="0" err="1"/>
              <a:t>Qiskit</a:t>
            </a:r>
            <a:r>
              <a:rPr lang="en-IN" dirty="0"/>
              <a:t> Textbook. The summary of this learning was tested in the Assignment 1. </a:t>
            </a:r>
            <a:endParaRPr lang="en-IN" b="1" i="1" dirty="0"/>
          </a:p>
          <a:p>
            <a:pPr marL="514350" indent="-514350">
              <a:buFont typeface="+mj-lt"/>
              <a:buAutoNum type="arabicPeriod"/>
            </a:pPr>
            <a:r>
              <a:rPr lang="en-IN" b="1" i="1" dirty="0"/>
              <a:t>Machine Learning</a:t>
            </a:r>
            <a:br>
              <a:rPr lang="en-IN" b="1" i="1" dirty="0"/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phase included learning machine learning from the famous Andrew Ng by his courses 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also included in this phase. After this we moved on to learning about neural networks and reinforcement learning.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i="1" dirty="0"/>
              <a:t>Quantum Machine learning </a:t>
            </a:r>
            <a:br>
              <a:rPr lang="en-IN" b="1" i="1" dirty="0"/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phase we implemented a gradient descent and a neural network in code and also tested out the basic features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Pennylane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Finally we also read up a few texts on Quantum Machine Learning. </a:t>
            </a:r>
            <a:br>
              <a:rPr lang="en-IN" b="1" i="1" dirty="0"/>
            </a:b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864A-977A-38D7-409B-D4B9F993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Project: Data Reuploading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4373-2352-9A1E-C58B-D5A779F04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understand and implement a research paper which explores a quantum classifier built using only a single qubit.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quantum classifier is actually a hybrid one. It uses the qubit to store the states while the classical computers and algorithms to implement the neural network.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encoded on the qubit with the help of the rotations. These rotations have as their values the parameters of the network and the data alternatively.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introduce non-linearity into the data and thus allow the classifier to work on complex datasets. </a:t>
            </a:r>
          </a:p>
        </p:txBody>
      </p:sp>
    </p:spTree>
    <p:extLst>
      <p:ext uri="{BB962C8B-B14F-4D97-AF65-F5344CB8AC3E}">
        <p14:creationId xmlns:p14="http://schemas.microsoft.com/office/powerpoint/2010/main" val="48441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1C07-7455-73AE-4759-9813EF3C3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284"/>
            <a:ext cx="10515600" cy="572467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show how the layer of the classifier have been designed.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includes a parameter operator and a data operator for rotation.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final state the cost is estimated using standard fidelity formula and thus the classical algorithm takes over.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DDD9-0565-1801-D3DB-34FE64B0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1010505"/>
            <a:ext cx="7559695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3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022F-7273-E86E-F13E-6249C7CA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B4824-89CB-AD69-5273-93D362FD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uses only a two-dimensional dataset. This is not necessary as the paper suggests breaking up the dimensions and implementing them in separate layers with appropriate repetition to avoid limiting the dimensions to 3.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simplify the parameters to have values in terms of the rotations. This makes implementation easier. The research paper though, has accounted for combining the two rotations of a layer into one and visualising the parameters as weights which act on the dataset.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used the Adam optimizer for the neural network instead of the L-BGFS used in the research paper.  </a:t>
            </a:r>
          </a:p>
        </p:txBody>
      </p:sp>
    </p:spTree>
    <p:extLst>
      <p:ext uri="{BB962C8B-B14F-4D97-AF65-F5344CB8AC3E}">
        <p14:creationId xmlns:p14="http://schemas.microsoft.com/office/powerpoint/2010/main" val="422278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AB9-331F-BB4B-8B89-D84A4D24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24AB-B3A3-3E92-79B7-99F03773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https://pennylane.ai/qml/demos/tutorial_data_reuploading_classifier/</a:t>
            </a:r>
            <a:endParaRPr lang="en-IN" dirty="0"/>
          </a:p>
          <a:p>
            <a:r>
              <a:rPr lang="en-IN" dirty="0"/>
              <a:t>https://arxiv.org/pdf/1907.02085</a:t>
            </a:r>
          </a:p>
          <a:p>
            <a:r>
              <a:rPr lang="en-IN" dirty="0">
                <a:hlinkClick r:id="rId3"/>
              </a:rPr>
              <a:t>https://github.com/adityasingh1729/Quantum-Symphony/tree/main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77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102</TotalTime>
  <Words>469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Quantum Symphony</vt:lpstr>
      <vt:lpstr>Roadmap:</vt:lpstr>
      <vt:lpstr>PowerPoint Presentation</vt:lpstr>
      <vt:lpstr>The Final Project: Data Reuploading</vt:lpstr>
      <vt:lpstr>PowerPoint Presentation</vt:lpstr>
      <vt:lpstr>Simplifications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Advay Bapat</dc:creator>
  <cp:lastModifiedBy>Advay Bapat</cp:lastModifiedBy>
  <cp:revision>1</cp:revision>
  <dcterms:created xsi:type="dcterms:W3CDTF">2024-08-04T16:41:23Z</dcterms:created>
  <dcterms:modified xsi:type="dcterms:W3CDTF">2024-08-04T18:36:39Z</dcterms:modified>
</cp:coreProperties>
</file>