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AA4F-75A0-43B6-95A3-5C5C12D635C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964A-F43E-4CC5-BE5D-A6E72158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ASUSTUF</dc:creator>
  <cp:lastModifiedBy>ASUSTUF</cp:lastModifiedBy>
  <cp:revision>1</cp:revision>
  <dcterms:created xsi:type="dcterms:W3CDTF">2023-04-29T12:39:56Z</dcterms:created>
  <dcterms:modified xsi:type="dcterms:W3CDTF">2023-04-29T12:40:31Z</dcterms:modified>
</cp:coreProperties>
</file>