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60" r:id="rId2"/>
    <p:sldId id="261" r:id="rId3"/>
    <p:sldId id="256" r:id="rId4"/>
    <p:sldId id="257" r:id="rId5"/>
    <p:sldId id="258" r:id="rId6"/>
    <p:sldId id="259" r:id="rId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62" autoAdjust="0"/>
  </p:normalViewPr>
  <p:slideViewPr>
    <p:cSldViewPr>
      <p:cViewPr varScale="1">
        <p:scale>
          <a:sx n="70" d="100"/>
          <a:sy n="70" d="100"/>
        </p:scale>
        <p:origin x="-1350"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A347B680-5A78-4CC3-ADE7-A8B327465D1B}" type="datetimeFigureOut">
              <a:rPr lang="fr-FR" smtClean="0"/>
              <a:t>07/03/2024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E76778-9714-4127-927A-8FD4158D4811}" type="slidenum">
              <a:rPr lang="fr-FR" smtClean="0"/>
              <a:t>‹N°›</a:t>
            </a:fld>
            <a:endParaRPr lang="fr-FR"/>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fr-FR" smtClean="0"/>
              <a:t>Modifiez le style du titre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A347B680-5A78-4CC3-ADE7-A8B327465D1B}" type="datetimeFigureOut">
              <a:rPr lang="fr-FR" smtClean="0"/>
              <a:t>07/03/2024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E76778-9714-4127-927A-8FD4158D4811}" type="slidenum">
              <a:rPr lang="fr-FR" smtClean="0"/>
              <a:t>‹N°›</a:t>
            </a:fld>
            <a:endParaRPr lang="fr-F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fr-FR" smtClean="0"/>
              <a:t>Modifiez le style du titre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347B680-5A78-4CC3-ADE7-A8B327465D1B}" type="datetimeFigureOut">
              <a:rPr lang="fr-FR" smtClean="0"/>
              <a:t>07/03/2024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E76778-9714-4127-927A-8FD4158D4811}" type="slidenum">
              <a:rPr lang="fr-FR" smtClean="0"/>
              <a:t>‹N°›</a:t>
            </a:fld>
            <a:endParaRPr lang="fr-F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347B680-5A78-4CC3-ADE7-A8B327465D1B}" type="datetimeFigureOut">
              <a:rPr lang="fr-FR" smtClean="0"/>
              <a:t>07/03/2024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E76778-9714-4127-927A-8FD4158D4811}" type="slidenum">
              <a:rPr lang="fr-FR" smtClean="0"/>
              <a:t>‹N°›</a:t>
            </a:fld>
            <a:endParaRPr lang="fr-FR"/>
          </a:p>
        </p:txBody>
      </p:sp>
      <p:sp>
        <p:nvSpPr>
          <p:cNvPr id="8" name="Title 7"/>
          <p:cNvSpPr>
            <a:spLocks noGrp="1"/>
          </p:cNvSpPr>
          <p:nvPr>
            <p:ph type="title"/>
          </p:nvPr>
        </p:nvSpPr>
        <p:spPr/>
        <p:txBody>
          <a:bodyPr/>
          <a:lstStyle/>
          <a:p>
            <a:r>
              <a:rPr lang="fr-FR" smtClean="0"/>
              <a:t>Modifiez le style du titre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fr-FR" smtClean="0"/>
              <a:t>Modifiez le style du titre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347B680-5A78-4CC3-ADE7-A8B327465D1B}" type="datetimeFigureOut">
              <a:rPr lang="fr-FR" smtClean="0"/>
              <a:t>07/03/2024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E76778-9714-4127-927A-8FD4158D4811}" type="slidenum">
              <a:rPr lang="fr-FR" smtClean="0"/>
              <a:t>‹N°›</a:t>
            </a:fld>
            <a:endParaRPr lang="fr-F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347B680-5A78-4CC3-ADE7-A8B327465D1B}" type="datetimeFigureOut">
              <a:rPr lang="fr-FR" smtClean="0"/>
              <a:t>07/03/2024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5E76778-9714-4127-927A-8FD4158D4811}" type="slidenum">
              <a:rPr lang="fr-FR" smtClean="0"/>
              <a:t>‹N°›</a:t>
            </a:fld>
            <a:endParaRPr lang="fr-FR"/>
          </a:p>
        </p:txBody>
      </p:sp>
      <p:sp>
        <p:nvSpPr>
          <p:cNvPr id="8" name="Title 7"/>
          <p:cNvSpPr>
            <a:spLocks noGrp="1"/>
          </p:cNvSpPr>
          <p:nvPr>
            <p:ph type="title"/>
          </p:nvPr>
        </p:nvSpPr>
        <p:spPr/>
        <p:txBody>
          <a:bodyPr/>
          <a:lstStyle/>
          <a:p>
            <a:r>
              <a:rPr lang="fr-FR" smtClean="0"/>
              <a:t>Modifiez le style du titre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fr-FR" smtClean="0"/>
              <a:t>Modifiez les styles du texte du masque</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A347B680-5A78-4CC3-ADE7-A8B327465D1B}" type="datetimeFigureOut">
              <a:rPr lang="fr-FR" smtClean="0"/>
              <a:t>07/03/2024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5E76778-9714-4127-927A-8FD4158D4811}" type="slidenum">
              <a:rPr lang="fr-FR" smtClean="0"/>
              <a:t>‹N°›</a:t>
            </a:fld>
            <a:endParaRPr lang="fr-FR"/>
          </a:p>
        </p:txBody>
      </p:sp>
      <p:sp>
        <p:nvSpPr>
          <p:cNvPr id="10" name="Title 9"/>
          <p:cNvSpPr>
            <a:spLocks noGrp="1"/>
          </p:cNvSpPr>
          <p:nvPr>
            <p:ph type="title"/>
          </p:nvPr>
        </p:nvSpPr>
        <p:spPr/>
        <p:txBody>
          <a:bodyPr/>
          <a:lstStyle/>
          <a:p>
            <a:r>
              <a:rPr lang="fr-FR" smtClean="0"/>
              <a:t>Modifiez le style du titre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A347B680-5A78-4CC3-ADE7-A8B327465D1B}" type="datetimeFigureOut">
              <a:rPr lang="fr-FR" smtClean="0"/>
              <a:t>07/03/2024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5E76778-9714-4127-927A-8FD4158D4811}" type="slidenum">
              <a:rPr lang="fr-FR" smtClean="0"/>
              <a:t>‹N°›</a:t>
            </a:fld>
            <a:endParaRPr lang="fr-F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47B680-5A78-4CC3-ADE7-A8B327465D1B}" type="datetimeFigureOut">
              <a:rPr lang="fr-FR" smtClean="0"/>
              <a:t>07/03/2024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5E76778-9714-4127-927A-8FD4158D4811}" type="slidenum">
              <a:rPr lang="fr-FR" smtClean="0"/>
              <a:t>‹N°›</a:t>
            </a:fld>
            <a:endParaRPr lang="fr-F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fr-FR" smtClean="0"/>
              <a:t>Modifiez le style du titre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347B680-5A78-4CC3-ADE7-A8B327465D1B}" type="datetimeFigureOut">
              <a:rPr lang="fr-FR" smtClean="0"/>
              <a:t>07/03/2024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5E76778-9714-4127-927A-8FD4158D4811}" type="slidenum">
              <a:rPr lang="fr-FR" smtClean="0"/>
              <a:t>‹N°›</a:t>
            </a:fld>
            <a:endParaRPr lang="fr-F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347B680-5A78-4CC3-ADE7-A8B327465D1B}" type="datetimeFigureOut">
              <a:rPr lang="fr-FR" smtClean="0"/>
              <a:t>07/03/2024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5E76778-9714-4127-927A-8FD4158D4811}" type="slidenum">
              <a:rPr lang="fr-FR" smtClean="0"/>
              <a:t>‹N°›</a:t>
            </a:fld>
            <a:endParaRPr lang="fr-FR"/>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fr-FR" smtClean="0"/>
              <a:t>Modifiez le style du titre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fr-FR" smtClean="0"/>
              <a:t>Modifiez le style du titre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A347B680-5A78-4CC3-ADE7-A8B327465D1B}" type="datetimeFigureOut">
              <a:rPr lang="fr-FR" smtClean="0"/>
              <a:t>07/03/2024</a:t>
            </a:fld>
            <a:endParaRPr lang="fr-FR"/>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fr-FR"/>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65E76778-9714-4127-927A-8FD4158D4811}"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7-us.googleusercontent.com/b9q9vtWzCyJbDQRt7_WafDGP9HuxKB6aRWkUS5N2N2Fh14dC1WA6Glea8QQ4oqNWRUXduyYk4fW_PtCftg-EG5Tue7qGMptxGiOlSTYxoXgOac_5llFCzGauUn_uiJOJhKMlmykpIfzmDvs9E5VgJhdQpA=n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58228"/>
            <a:ext cx="5715000" cy="714375"/>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p:cNvSpPr txBox="1"/>
          <p:nvPr/>
        </p:nvSpPr>
        <p:spPr>
          <a:xfrm>
            <a:off x="251520" y="5734188"/>
            <a:ext cx="8568952" cy="369332"/>
          </a:xfrm>
          <a:prstGeom prst="rect">
            <a:avLst/>
          </a:prstGeom>
          <a:noFill/>
        </p:spPr>
        <p:txBody>
          <a:bodyPr wrap="square" rtlCol="0">
            <a:spAutoFit/>
          </a:bodyPr>
          <a:lstStyle/>
          <a:p>
            <a:r>
              <a:rPr lang="fr-FR" b="1" u="sng" dirty="0" smtClean="0"/>
              <a:t>Présenté par: </a:t>
            </a:r>
            <a:r>
              <a:rPr lang="fr-FR" b="1" dirty="0" smtClean="0"/>
              <a:t>Fagueye Diop</a:t>
            </a:r>
            <a:endParaRPr lang="fr-FR" dirty="0"/>
          </a:p>
        </p:txBody>
      </p:sp>
      <p:sp>
        <p:nvSpPr>
          <p:cNvPr id="4" name="ZoneTexte 3"/>
          <p:cNvSpPr txBox="1"/>
          <p:nvPr/>
        </p:nvSpPr>
        <p:spPr>
          <a:xfrm>
            <a:off x="251520" y="6132802"/>
            <a:ext cx="3672408" cy="369332"/>
          </a:xfrm>
          <a:prstGeom prst="rect">
            <a:avLst/>
          </a:prstGeom>
          <a:noFill/>
        </p:spPr>
        <p:txBody>
          <a:bodyPr wrap="square" rtlCol="0">
            <a:spAutoFit/>
          </a:bodyPr>
          <a:lstStyle/>
          <a:p>
            <a:r>
              <a:rPr lang="fr-FR" b="1" u="sng" dirty="0"/>
              <a:t>Année académique</a:t>
            </a:r>
            <a:r>
              <a:rPr lang="fr-FR" b="1" dirty="0"/>
              <a:t>: 2023/2024</a:t>
            </a:r>
            <a:endParaRPr lang="fr-FR" dirty="0"/>
          </a:p>
        </p:txBody>
      </p:sp>
      <p:sp>
        <p:nvSpPr>
          <p:cNvPr id="5" name="ZoneTexte 4"/>
          <p:cNvSpPr txBox="1"/>
          <p:nvPr/>
        </p:nvSpPr>
        <p:spPr>
          <a:xfrm>
            <a:off x="5534472" y="5805398"/>
            <a:ext cx="3024336" cy="369332"/>
          </a:xfrm>
          <a:prstGeom prst="rect">
            <a:avLst/>
          </a:prstGeom>
          <a:noFill/>
        </p:spPr>
        <p:txBody>
          <a:bodyPr wrap="square" rtlCol="0">
            <a:spAutoFit/>
          </a:bodyPr>
          <a:lstStyle/>
          <a:p>
            <a:r>
              <a:rPr lang="fr-FR" b="1" u="sng" dirty="0"/>
              <a:t>Encadreur</a:t>
            </a:r>
            <a:r>
              <a:rPr lang="fr-FR" b="1" dirty="0"/>
              <a:t>: </a:t>
            </a:r>
            <a:r>
              <a:rPr lang="fr-FR" b="1" dirty="0" smtClean="0"/>
              <a:t>Amadou Diène</a:t>
            </a:r>
            <a:endParaRPr lang="fr-FR"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780" y="1124744"/>
            <a:ext cx="6912768" cy="3888432"/>
          </a:xfrm>
          <a:prstGeom prst="rect">
            <a:avLst/>
          </a:prstGeom>
        </p:spPr>
      </p:pic>
      <p:sp>
        <p:nvSpPr>
          <p:cNvPr id="8" name="ZoneTexte 7"/>
          <p:cNvSpPr txBox="1"/>
          <p:nvPr/>
        </p:nvSpPr>
        <p:spPr>
          <a:xfrm>
            <a:off x="467544" y="5373216"/>
            <a:ext cx="8091264" cy="369332"/>
          </a:xfrm>
          <a:prstGeom prst="rect">
            <a:avLst/>
          </a:prstGeom>
          <a:noFill/>
        </p:spPr>
        <p:txBody>
          <a:bodyPr wrap="square" rtlCol="0">
            <a:spAutoFit/>
          </a:bodyPr>
          <a:lstStyle/>
          <a:p>
            <a:pPr algn="ctr"/>
            <a:r>
              <a:rPr lang="fr-FR" b="1" u="sng" dirty="0" smtClean="0"/>
              <a:t>PROJET</a:t>
            </a:r>
            <a:r>
              <a:rPr lang="fr-FR" dirty="0" smtClean="0"/>
              <a:t>: BOUTIQUE D’HIJABS ET DE VETEMENTS POUR FEMMES</a:t>
            </a:r>
            <a:endParaRPr lang="fr-FR" dirty="0"/>
          </a:p>
        </p:txBody>
      </p:sp>
    </p:spTree>
    <p:extLst>
      <p:ext uri="{BB962C8B-B14F-4D97-AF65-F5344CB8AC3E}">
        <p14:creationId xmlns:p14="http://schemas.microsoft.com/office/powerpoint/2010/main" val="17292208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down)">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circle(in)">
                                      <p:cBhvr>
                                        <p:cTn id="29" dur="20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6" presetClass="emph" presetSubtype="0" fill="hold" grpId="0" nodeType="clickEffect">
                                  <p:stCondLst>
                                    <p:cond delay="0"/>
                                  </p:stCondLst>
                                  <p:childTnLst>
                                    <p:animEffect transition="out" filter="fade">
                                      <p:cBhvr>
                                        <p:cTn id="33" dur="500" tmFilter="0, 0; .2, .5; .8, .5; 1, 0"/>
                                        <p:tgtEl>
                                          <p:spTgt spid="5"/>
                                        </p:tgtEl>
                                      </p:cBhvr>
                                    </p:animEffect>
                                    <p:animScale>
                                      <p:cBhvr>
                                        <p:cTn id="34"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72268" y="260648"/>
            <a:ext cx="3389069" cy="923330"/>
          </a:xfrm>
          <a:prstGeom prst="rect">
            <a:avLst/>
          </a:prstGeom>
          <a:noFill/>
        </p:spPr>
        <p:txBody>
          <a:bodyPr wrap="none" lIns="91440" tIns="45720" rIns="91440" bIns="45720">
            <a:spAutoFit/>
          </a:bodyPr>
          <a:lstStyle/>
          <a:p>
            <a:pPr algn="ctr"/>
            <a:r>
              <a:rPr lang="fr-FR"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Sommaire</a:t>
            </a:r>
            <a:endParaRPr lang="fr-FR"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5" name="Rectangle 4"/>
          <p:cNvSpPr/>
          <p:nvPr/>
        </p:nvSpPr>
        <p:spPr>
          <a:xfrm>
            <a:off x="852767" y="1741458"/>
            <a:ext cx="7120859" cy="4247317"/>
          </a:xfrm>
          <a:prstGeom prst="rect">
            <a:avLst/>
          </a:prstGeom>
          <a:noFill/>
        </p:spPr>
        <p:txBody>
          <a:bodyPr wrap="none" lIns="91440" tIns="45720" rIns="91440" bIns="45720">
            <a:spAutoFit/>
          </a:bodyPr>
          <a:lstStyle/>
          <a:p>
            <a:r>
              <a:rPr lang="fr-FR"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I- INTRODUCTION</a:t>
            </a:r>
          </a:p>
          <a:p>
            <a:endParaRPr lang="fr-FR"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r>
              <a:rPr lang="fr-FR"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II- Description du site</a:t>
            </a:r>
          </a:p>
          <a:p>
            <a:endParaRPr lang="fr-FR"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r>
              <a:rPr lang="fr-FR"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III- Conclusion</a:t>
            </a:r>
            <a:endParaRPr lang="fr-FR"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1730050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87624" y="1916832"/>
            <a:ext cx="6728792" cy="3168352"/>
          </a:xfrm>
        </p:spPr>
        <p:txBody>
          <a:bodyPr>
            <a:normAutofit fontScale="90000"/>
          </a:bodyPr>
          <a:lstStyle/>
          <a:p>
            <a:r>
              <a:rPr lang="fr-FR"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Ma</a:t>
            </a:r>
            <a:r>
              <a:rPr lang="fr-FR" dirty="0" smtClean="0"/>
              <a:t> </a:t>
            </a:r>
            <a:r>
              <a:rPr lang="fr-FR"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boutique</a:t>
            </a:r>
            <a:r>
              <a:rPr lang="fr-FR" dirty="0" smtClean="0"/>
              <a:t> </a:t>
            </a:r>
            <a:r>
              <a:rPr lang="fr-FR"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d’HIJABS</a:t>
            </a:r>
            <a:r>
              <a:rPr lang="fr-FR" dirty="0" smtClean="0"/>
              <a:t> ET DE </a:t>
            </a:r>
            <a:r>
              <a:rPr lang="fr-FR"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VETEMENTS</a:t>
            </a:r>
            <a:r>
              <a:rPr lang="fr-FR" dirty="0" smtClean="0"/>
              <a:t> POUR </a:t>
            </a:r>
            <a:r>
              <a:rPr lang="fr-FR"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FEMMES</a:t>
            </a:r>
            <a:endParaRPr lang="fr-FR" dirty="0"/>
          </a:p>
        </p:txBody>
      </p:sp>
    </p:spTree>
    <p:extLst>
      <p:ext uri="{BB962C8B-B14F-4D97-AF65-F5344CB8AC3E}">
        <p14:creationId xmlns:p14="http://schemas.microsoft.com/office/powerpoint/2010/main" val="552814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35696" y="311130"/>
            <a:ext cx="4968552" cy="923330"/>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fr-FR"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Introduction</a:t>
            </a:r>
            <a:endParaRPr lang="fr-FR"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4" name="ZoneTexte 3"/>
          <p:cNvSpPr txBox="1"/>
          <p:nvPr/>
        </p:nvSpPr>
        <p:spPr>
          <a:xfrm>
            <a:off x="1115616" y="1916832"/>
            <a:ext cx="7704856" cy="3108543"/>
          </a:xfrm>
          <a:prstGeom prst="rect">
            <a:avLst/>
          </a:prstGeom>
          <a:noFill/>
        </p:spPr>
        <p:txBody>
          <a:bodyPr wrap="square" rtlCol="0">
            <a:spAutoFit/>
          </a:bodyPr>
          <a:lstStyle/>
          <a:p>
            <a:r>
              <a:rPr lang="fr-FR" sz="2800" dirty="0" smtClean="0"/>
              <a:t>Bonjour </a:t>
            </a:r>
            <a:r>
              <a:rPr lang="fr-FR" sz="2800" dirty="0"/>
              <a:t>à tous, je suis </a:t>
            </a:r>
            <a:r>
              <a:rPr lang="fr-FR" sz="2800" dirty="0" smtClean="0"/>
              <a:t>ravie </a:t>
            </a:r>
            <a:r>
              <a:rPr lang="fr-FR" sz="2800" dirty="0"/>
              <a:t>de vous présenter </a:t>
            </a:r>
            <a:r>
              <a:rPr lang="fr-FR" sz="2800" dirty="0" smtClean="0"/>
              <a:t>Khadeejah’s Clothes, </a:t>
            </a:r>
            <a:r>
              <a:rPr lang="fr-FR" sz="2800" dirty="0"/>
              <a:t>votre destination pour les hijabs de qualité. Nous sommes une boutique en ligne spécialisée dans la vente de hijabs pour </a:t>
            </a:r>
            <a:r>
              <a:rPr lang="fr-FR" sz="2800" dirty="0" smtClean="0"/>
              <a:t>femmes </a:t>
            </a:r>
            <a:r>
              <a:rPr lang="fr-FR" sz="2800" dirty="0"/>
              <a:t>modernes, femmes voilées, </a:t>
            </a:r>
            <a:r>
              <a:rPr lang="fr-FR" sz="2800" dirty="0" smtClean="0"/>
              <a:t>etc. </a:t>
            </a:r>
            <a:r>
              <a:rPr lang="fr-FR" sz="2800" dirty="0"/>
              <a:t>Notre objectif est de fournir des hijabs qui allient style, confort et qualité</a:t>
            </a:r>
            <a:r>
              <a:rPr lang="fr-FR" sz="2800" dirty="0" smtClean="0"/>
              <a:t>.</a:t>
            </a:r>
            <a:endParaRPr lang="fr-FR" sz="2800" dirty="0"/>
          </a:p>
        </p:txBody>
      </p:sp>
    </p:spTree>
    <p:extLst>
      <p:ext uri="{BB962C8B-B14F-4D97-AF65-F5344CB8AC3E}">
        <p14:creationId xmlns:p14="http://schemas.microsoft.com/office/powerpoint/2010/main" val="34895400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59632" y="188640"/>
            <a:ext cx="6272872" cy="923330"/>
          </a:xfrm>
          <a:prstGeom prst="rect">
            <a:avLst/>
          </a:prstGeom>
          <a:noFill/>
        </p:spPr>
        <p:txBody>
          <a:bodyPr wrap="none" lIns="91440" tIns="45720" rIns="91440" bIns="45720">
            <a:spAutoFit/>
          </a:bodyPr>
          <a:lstStyle/>
          <a:p>
            <a:pPr algn="ctr"/>
            <a:r>
              <a:rPr lang="fr-FR"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Description du site</a:t>
            </a:r>
            <a:endParaRPr lang="fr-FR"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4" name="ZoneTexte 3"/>
          <p:cNvSpPr txBox="1"/>
          <p:nvPr/>
        </p:nvSpPr>
        <p:spPr>
          <a:xfrm>
            <a:off x="611560" y="1111970"/>
            <a:ext cx="8280920" cy="4801314"/>
          </a:xfrm>
          <a:prstGeom prst="rect">
            <a:avLst/>
          </a:prstGeom>
          <a:noFill/>
        </p:spPr>
        <p:txBody>
          <a:bodyPr wrap="square" rtlCol="0">
            <a:spAutoFit/>
          </a:bodyPr>
          <a:lstStyle/>
          <a:p>
            <a:r>
              <a:rPr lang="fr-FR" dirty="0"/>
              <a:t>Commençons par parler de la qualité de nos produits. Chez </a:t>
            </a:r>
            <a:r>
              <a:rPr lang="fr-FR" dirty="0" smtClean="0"/>
              <a:t>Khadeejah’s Clothes nous </a:t>
            </a:r>
            <a:r>
              <a:rPr lang="fr-FR" dirty="0"/>
              <a:t>sommes fiers de proposer des hijabs fabriqués à partir des meilleurs matériaux, garantissant ainsi un confort optimal et une durabilité à long terme</a:t>
            </a:r>
            <a:r>
              <a:rPr lang="fr-FR" dirty="0" smtClean="0"/>
              <a:t>.</a:t>
            </a:r>
          </a:p>
          <a:p>
            <a:endParaRPr lang="fr-FR" dirty="0" smtClean="0"/>
          </a:p>
          <a:p>
            <a:endParaRPr lang="fr-FR" dirty="0"/>
          </a:p>
          <a:p>
            <a:r>
              <a:rPr lang="fr-FR" dirty="0" smtClean="0"/>
              <a:t>En </a:t>
            </a:r>
            <a:r>
              <a:rPr lang="fr-FR" dirty="0"/>
              <a:t>ce qui concerne notre gamme de produits, nous offrons une variété de styles, de couleurs et de motifs pour répondre aux goûts de chacun. Que vous recherchiez un hijab décontracté pour un usage quotidien ou un hijab plus élégant pour des occasions spéciales, nous avons ce qu'il vous faut</a:t>
            </a:r>
            <a:r>
              <a:rPr lang="fr-FR" dirty="0" smtClean="0"/>
              <a:t>.</a:t>
            </a:r>
          </a:p>
          <a:p>
            <a:endParaRPr lang="fr-FR" dirty="0" smtClean="0"/>
          </a:p>
          <a:p>
            <a:endParaRPr lang="fr-FR" dirty="0"/>
          </a:p>
          <a:p>
            <a:r>
              <a:rPr lang="fr-FR" dirty="0" smtClean="0"/>
              <a:t>Parlons </a:t>
            </a:r>
            <a:r>
              <a:rPr lang="fr-FR" dirty="0"/>
              <a:t>maintenant de notre engagement envers le service client. Chez </a:t>
            </a:r>
            <a:r>
              <a:rPr lang="fr-FR" dirty="0" smtClean="0"/>
              <a:t>Khadeejah’s Clothes nous </a:t>
            </a:r>
            <a:r>
              <a:rPr lang="fr-FR" dirty="0"/>
              <a:t>mettons un point d'honneur à offrir une expérience client exceptionnelle. Notre équipe est disponible pour répondre à toutes vos questions et préoccupations, et nous offrons également une politique de retour flexible pour garantir votre satisfaction.</a:t>
            </a:r>
          </a:p>
        </p:txBody>
      </p:sp>
    </p:spTree>
    <p:extLst>
      <p:ext uri="{BB962C8B-B14F-4D97-AF65-F5344CB8AC3E}">
        <p14:creationId xmlns:p14="http://schemas.microsoft.com/office/powerpoint/2010/main" val="131837569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7784" y="260648"/>
            <a:ext cx="3679212" cy="923330"/>
          </a:xfrm>
          <a:prstGeom prst="rect">
            <a:avLst/>
          </a:prstGeom>
          <a:noFill/>
        </p:spPr>
        <p:txBody>
          <a:bodyPr wrap="none" lIns="91440" tIns="45720" rIns="91440" bIns="45720">
            <a:spAutoFit/>
          </a:bodyPr>
          <a:lstStyle/>
          <a:p>
            <a:pPr algn="ctr"/>
            <a:r>
              <a:rPr lang="fr-FR"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Conclusion</a:t>
            </a:r>
            <a:endParaRPr lang="fr-FR"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ZoneTexte 2"/>
          <p:cNvSpPr txBox="1"/>
          <p:nvPr/>
        </p:nvSpPr>
        <p:spPr>
          <a:xfrm>
            <a:off x="395536" y="1844824"/>
            <a:ext cx="8640960" cy="3108543"/>
          </a:xfrm>
          <a:prstGeom prst="rect">
            <a:avLst/>
          </a:prstGeom>
          <a:noFill/>
        </p:spPr>
        <p:txBody>
          <a:bodyPr wrap="square" rtlCol="0">
            <a:spAutoFit/>
          </a:bodyPr>
          <a:lstStyle/>
          <a:p>
            <a:r>
              <a:rPr lang="fr-FR" sz="2800" dirty="0"/>
              <a:t>En conclusion, chez </a:t>
            </a:r>
            <a:r>
              <a:rPr lang="fr-FR" sz="2800" dirty="0" smtClean="0"/>
              <a:t>Khadeejah’s Clothes nous </a:t>
            </a:r>
            <a:r>
              <a:rPr lang="fr-FR" sz="2800" dirty="0"/>
              <a:t>nous engageons à fournir des hijabs de qualité supérieure, une gamme de produits variée et un service client exceptionnel. Nous sommes impatients de vous aider à trouver le hijab parfait pour compléter votre style. Merci de votre attention, et n'hésitez pas à poser des questions.</a:t>
            </a:r>
          </a:p>
        </p:txBody>
      </p:sp>
    </p:spTree>
    <p:extLst>
      <p:ext uri="{BB962C8B-B14F-4D97-AF65-F5344CB8AC3E}">
        <p14:creationId xmlns:p14="http://schemas.microsoft.com/office/powerpoint/2010/main" val="103369906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Sillage">
  <a:themeElements>
    <a:clrScheme name="Sillag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illage">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illage">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177</TotalTime>
  <Words>304</Words>
  <Application>Microsoft Office PowerPoint</Application>
  <PresentationFormat>Affichage à l'écran (4:3)</PresentationFormat>
  <Paragraphs>23</Paragraphs>
  <Slides>6</Slides>
  <Notes>0</Notes>
  <HiddenSlides>0</HiddenSlides>
  <MMClips>0</MMClips>
  <ScaleCrop>false</ScaleCrop>
  <HeadingPairs>
    <vt:vector size="4" baseType="variant">
      <vt:variant>
        <vt:lpstr>Thème</vt:lpstr>
      </vt:variant>
      <vt:variant>
        <vt:i4>1</vt:i4>
      </vt:variant>
      <vt:variant>
        <vt:lpstr>Titres des diapositives</vt:lpstr>
      </vt:variant>
      <vt:variant>
        <vt:i4>6</vt:i4>
      </vt:variant>
    </vt:vector>
  </HeadingPairs>
  <TitlesOfParts>
    <vt:vector size="7" baseType="lpstr">
      <vt:lpstr>Sillage</vt:lpstr>
      <vt:lpstr>Présentation PowerPoint</vt:lpstr>
      <vt:lpstr>Présentation PowerPoint</vt:lpstr>
      <vt:lpstr>Ma boutique d’HIJABS ET DE VETEMENTS POUR FEMMES</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FAGUEYE</dc:creator>
  <cp:lastModifiedBy>FAGUEYE</cp:lastModifiedBy>
  <cp:revision>8</cp:revision>
  <dcterms:created xsi:type="dcterms:W3CDTF">2024-03-07T00:38:56Z</dcterms:created>
  <dcterms:modified xsi:type="dcterms:W3CDTF">2024-03-07T14:03:53Z</dcterms:modified>
</cp:coreProperties>
</file>