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4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08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47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03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9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5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A841-4573-43A7-BF3E-E7BFF54BF576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5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A7E7DC-30C6-573A-FCF2-BD73C58E2A36}"/>
              </a:ext>
            </a:extLst>
          </p:cNvPr>
          <p:cNvGrpSpPr/>
          <p:nvPr/>
        </p:nvGrpSpPr>
        <p:grpSpPr>
          <a:xfrm>
            <a:off x="25316" y="2889999"/>
            <a:ext cx="420553" cy="475716"/>
            <a:chOff x="3264524" y="2937269"/>
            <a:chExt cx="420553" cy="47571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58303E4-2CD8-F747-C533-7E2D4E54785E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31" y="2937269"/>
              <a:ext cx="0" cy="320752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4A633-07CE-3AEB-4632-F7A893C05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9633" y="3258018"/>
              <a:ext cx="27544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BE0B0C0-DE0C-26A0-F74E-F2B9A2A1112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3913" y="3327248"/>
              <a:ext cx="81164" cy="85737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17F327D7-82F7-99E3-92B0-238BB6902DE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4524" y="2937271"/>
              <a:ext cx="77735" cy="85737"/>
            </a:xfrm>
            <a:prstGeom prst="rect">
              <a:avLst/>
            </a:prstGeom>
          </p:spPr>
        </p:pic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3D9CAD0-42C8-0724-A927-D2C22AC95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867" y="947120"/>
            <a:ext cx="3047872" cy="2281830"/>
          </a:xfrm>
          <a:prstGeom prst="rect">
            <a:avLst/>
          </a:prstGeom>
        </p:spPr>
      </p:pic>
      <p:cxnSp>
        <p:nvCxnSpPr>
          <p:cNvPr id="113" name="Straight Arrow Connector 59 5 2">
            <a:extLst>
              <a:ext uri="{FF2B5EF4-FFF2-40B4-BE49-F238E27FC236}">
                <a16:creationId xmlns:a16="http://schemas.microsoft.com/office/drawing/2014/main" id="{18C7A552-AAEF-B8E1-6B8C-ACC7DF7CE7DA}"/>
              </a:ext>
            </a:extLst>
          </p:cNvPr>
          <p:cNvCxnSpPr>
            <a:cxnSpLocks/>
          </p:cNvCxnSpPr>
          <p:nvPr/>
        </p:nvCxnSpPr>
        <p:spPr>
          <a:xfrm>
            <a:off x="578083" y="2309349"/>
            <a:ext cx="73860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59 6 2 1">
            <a:extLst>
              <a:ext uri="{FF2B5EF4-FFF2-40B4-BE49-F238E27FC236}">
                <a16:creationId xmlns:a16="http://schemas.microsoft.com/office/drawing/2014/main" id="{45F3D913-F0CC-333D-9F47-F71E3C9CD111}"/>
              </a:ext>
            </a:extLst>
          </p:cNvPr>
          <p:cNvCxnSpPr>
            <a:cxnSpLocks/>
          </p:cNvCxnSpPr>
          <p:nvPr/>
        </p:nvCxnSpPr>
        <p:spPr>
          <a:xfrm flipV="1">
            <a:off x="587073" y="2304311"/>
            <a:ext cx="0" cy="18371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9 7 2">
            <a:extLst>
              <a:ext uri="{FF2B5EF4-FFF2-40B4-BE49-F238E27FC236}">
                <a16:creationId xmlns:a16="http://schemas.microsoft.com/office/drawing/2014/main" id="{4BD85BCC-238B-4DFE-D03C-715E61EEFA8D}"/>
              </a:ext>
            </a:extLst>
          </p:cNvPr>
          <p:cNvCxnSpPr>
            <a:cxnSpLocks/>
          </p:cNvCxnSpPr>
          <p:nvPr/>
        </p:nvCxnSpPr>
        <p:spPr>
          <a:xfrm flipV="1">
            <a:off x="590246" y="2550432"/>
            <a:ext cx="0" cy="189799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9 8 2 1">
            <a:extLst>
              <a:ext uri="{FF2B5EF4-FFF2-40B4-BE49-F238E27FC236}">
                <a16:creationId xmlns:a16="http://schemas.microsoft.com/office/drawing/2014/main" id="{2CDFB072-AAE4-8967-BCFA-296478EB2736}"/>
              </a:ext>
            </a:extLst>
          </p:cNvPr>
          <p:cNvCxnSpPr>
            <a:cxnSpLocks/>
          </p:cNvCxnSpPr>
          <p:nvPr/>
        </p:nvCxnSpPr>
        <p:spPr>
          <a:xfrm>
            <a:off x="599514" y="2729018"/>
            <a:ext cx="33396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68FD0D-B61B-8C94-5B16-DA3584FB60C2}"/>
              </a:ext>
            </a:extLst>
          </p:cNvPr>
          <p:cNvCxnSpPr>
            <a:cxnSpLocks/>
          </p:cNvCxnSpPr>
          <p:nvPr/>
        </p:nvCxnSpPr>
        <p:spPr>
          <a:xfrm>
            <a:off x="712736" y="2304307"/>
            <a:ext cx="437244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9BF792-0955-7D62-0044-1261BF511BA0}"/>
              </a:ext>
            </a:extLst>
          </p:cNvPr>
          <p:cNvSpPr/>
          <p:nvPr/>
        </p:nvSpPr>
        <p:spPr>
          <a:xfrm>
            <a:off x="1272364" y="2286566"/>
            <a:ext cx="49434" cy="49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87E8B9-600C-18FF-960A-647D1ABC98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20" y="666183"/>
            <a:ext cx="971123" cy="401429"/>
          </a:xfrm>
          <a:prstGeom prst="rect">
            <a:avLst/>
          </a:prstGeom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A514B8A-BF8C-C464-EED5-2D6D62B69F99}"/>
              </a:ext>
            </a:extLst>
          </p:cNvPr>
          <p:cNvSpPr/>
          <p:nvPr/>
        </p:nvSpPr>
        <p:spPr>
          <a:xfrm>
            <a:off x="1303233" y="475339"/>
            <a:ext cx="2966061" cy="2743200"/>
          </a:xfrm>
          <a:custGeom>
            <a:avLst/>
            <a:gdLst>
              <a:gd name="connsiteX0" fmla="*/ 0 w 2927350"/>
              <a:gd name="connsiteY0" fmla="*/ 1174750 h 2660650"/>
              <a:gd name="connsiteX1" fmla="*/ 0 w 2927350"/>
              <a:gd name="connsiteY1" fmla="*/ 895350 h 2660650"/>
              <a:gd name="connsiteX2" fmla="*/ 2927350 w 2927350"/>
              <a:gd name="connsiteY2" fmla="*/ 0 h 2660650"/>
              <a:gd name="connsiteX3" fmla="*/ 2927350 w 2927350"/>
              <a:gd name="connsiteY3" fmla="*/ 2660650 h 2660650"/>
              <a:gd name="connsiteX4" fmla="*/ 2647950 w 2927350"/>
              <a:gd name="connsiteY4" fmla="*/ 2654300 h 2660650"/>
              <a:gd name="connsiteX5" fmla="*/ 2647950 w 2927350"/>
              <a:gd name="connsiteY5" fmla="*/ 469900 h 2660650"/>
              <a:gd name="connsiteX6" fmla="*/ 0 w 2927350"/>
              <a:gd name="connsiteY6" fmla="*/ 1174750 h 2660650"/>
              <a:gd name="connsiteX0" fmla="*/ 0 w 2927350"/>
              <a:gd name="connsiteY0" fmla="*/ 1219200 h 2660650"/>
              <a:gd name="connsiteX1" fmla="*/ 0 w 2927350"/>
              <a:gd name="connsiteY1" fmla="*/ 895350 h 2660650"/>
              <a:gd name="connsiteX2" fmla="*/ 2927350 w 2927350"/>
              <a:gd name="connsiteY2" fmla="*/ 0 h 2660650"/>
              <a:gd name="connsiteX3" fmla="*/ 2927350 w 2927350"/>
              <a:gd name="connsiteY3" fmla="*/ 2660650 h 2660650"/>
              <a:gd name="connsiteX4" fmla="*/ 2647950 w 2927350"/>
              <a:gd name="connsiteY4" fmla="*/ 2654300 h 2660650"/>
              <a:gd name="connsiteX5" fmla="*/ 2647950 w 2927350"/>
              <a:gd name="connsiteY5" fmla="*/ 469900 h 2660650"/>
              <a:gd name="connsiteX6" fmla="*/ 0 w 2927350"/>
              <a:gd name="connsiteY6" fmla="*/ 1219200 h 2660650"/>
              <a:gd name="connsiteX0" fmla="*/ 0 w 2927350"/>
              <a:gd name="connsiteY0" fmla="*/ 1219200 h 2743200"/>
              <a:gd name="connsiteX1" fmla="*/ 0 w 2927350"/>
              <a:gd name="connsiteY1" fmla="*/ 895350 h 2743200"/>
              <a:gd name="connsiteX2" fmla="*/ 2927350 w 2927350"/>
              <a:gd name="connsiteY2" fmla="*/ 0 h 2743200"/>
              <a:gd name="connsiteX3" fmla="*/ 2927350 w 2927350"/>
              <a:gd name="connsiteY3" fmla="*/ 2743200 h 2743200"/>
              <a:gd name="connsiteX4" fmla="*/ 2647950 w 2927350"/>
              <a:gd name="connsiteY4" fmla="*/ 2654300 h 2743200"/>
              <a:gd name="connsiteX5" fmla="*/ 2647950 w 2927350"/>
              <a:gd name="connsiteY5" fmla="*/ 469900 h 2743200"/>
              <a:gd name="connsiteX6" fmla="*/ 0 w 2927350"/>
              <a:gd name="connsiteY6" fmla="*/ 1219200 h 2743200"/>
              <a:gd name="connsiteX0" fmla="*/ 0 w 2927350"/>
              <a:gd name="connsiteY0" fmla="*/ 1219200 h 2743200"/>
              <a:gd name="connsiteX1" fmla="*/ 0 w 2927350"/>
              <a:gd name="connsiteY1" fmla="*/ 895350 h 2743200"/>
              <a:gd name="connsiteX2" fmla="*/ 2927350 w 2927350"/>
              <a:gd name="connsiteY2" fmla="*/ 0 h 2743200"/>
              <a:gd name="connsiteX3" fmla="*/ 2927350 w 2927350"/>
              <a:gd name="connsiteY3" fmla="*/ 2743200 h 2743200"/>
              <a:gd name="connsiteX4" fmla="*/ 2641600 w 2927350"/>
              <a:gd name="connsiteY4" fmla="*/ 2730500 h 2743200"/>
              <a:gd name="connsiteX5" fmla="*/ 2647950 w 2927350"/>
              <a:gd name="connsiteY5" fmla="*/ 469900 h 2743200"/>
              <a:gd name="connsiteX6" fmla="*/ 0 w 2927350"/>
              <a:gd name="connsiteY6" fmla="*/ 1219200 h 2743200"/>
              <a:gd name="connsiteX0" fmla="*/ 0 w 2933700"/>
              <a:gd name="connsiteY0" fmla="*/ 1219200 h 2730500"/>
              <a:gd name="connsiteX1" fmla="*/ 0 w 2933700"/>
              <a:gd name="connsiteY1" fmla="*/ 895350 h 2730500"/>
              <a:gd name="connsiteX2" fmla="*/ 2927350 w 2933700"/>
              <a:gd name="connsiteY2" fmla="*/ 0 h 2730500"/>
              <a:gd name="connsiteX3" fmla="*/ 2933700 w 2933700"/>
              <a:gd name="connsiteY3" fmla="*/ 2730500 h 2730500"/>
              <a:gd name="connsiteX4" fmla="*/ 2641600 w 2933700"/>
              <a:gd name="connsiteY4" fmla="*/ 2730500 h 2730500"/>
              <a:gd name="connsiteX5" fmla="*/ 2647950 w 2933700"/>
              <a:gd name="connsiteY5" fmla="*/ 469900 h 2730500"/>
              <a:gd name="connsiteX6" fmla="*/ 0 w 2933700"/>
              <a:gd name="connsiteY6" fmla="*/ 1219200 h 2730500"/>
              <a:gd name="connsiteX0" fmla="*/ 0 w 2933700"/>
              <a:gd name="connsiteY0" fmla="*/ 1219200 h 2730500"/>
              <a:gd name="connsiteX1" fmla="*/ 0 w 2933700"/>
              <a:gd name="connsiteY1" fmla="*/ 895350 h 2730500"/>
              <a:gd name="connsiteX2" fmla="*/ 2927350 w 2933700"/>
              <a:gd name="connsiteY2" fmla="*/ 0 h 2730500"/>
              <a:gd name="connsiteX3" fmla="*/ 2933700 w 2933700"/>
              <a:gd name="connsiteY3" fmla="*/ 2730500 h 2730500"/>
              <a:gd name="connsiteX4" fmla="*/ 2641600 w 2933700"/>
              <a:gd name="connsiteY4" fmla="*/ 2730500 h 2730500"/>
              <a:gd name="connsiteX5" fmla="*/ 2647950 w 2933700"/>
              <a:gd name="connsiteY5" fmla="*/ 469900 h 2730500"/>
              <a:gd name="connsiteX6" fmla="*/ 0 w 2933700"/>
              <a:gd name="connsiteY6" fmla="*/ 1219200 h 2730500"/>
              <a:gd name="connsiteX0" fmla="*/ 0 w 2965450"/>
              <a:gd name="connsiteY0" fmla="*/ 1219200 h 2730500"/>
              <a:gd name="connsiteX1" fmla="*/ 0 w 2965450"/>
              <a:gd name="connsiteY1" fmla="*/ 895350 h 2730500"/>
              <a:gd name="connsiteX2" fmla="*/ 2927350 w 2965450"/>
              <a:gd name="connsiteY2" fmla="*/ 0 h 2730500"/>
              <a:gd name="connsiteX3" fmla="*/ 2965450 w 2965450"/>
              <a:gd name="connsiteY3" fmla="*/ 2730500 h 2730500"/>
              <a:gd name="connsiteX4" fmla="*/ 2641600 w 2965450"/>
              <a:gd name="connsiteY4" fmla="*/ 2730500 h 2730500"/>
              <a:gd name="connsiteX5" fmla="*/ 2647950 w 2965450"/>
              <a:gd name="connsiteY5" fmla="*/ 469900 h 2730500"/>
              <a:gd name="connsiteX6" fmla="*/ 0 w 2965450"/>
              <a:gd name="connsiteY6" fmla="*/ 1219200 h 2730500"/>
              <a:gd name="connsiteX0" fmla="*/ 0 w 2972081"/>
              <a:gd name="connsiteY0" fmla="*/ 1238250 h 2749550"/>
              <a:gd name="connsiteX1" fmla="*/ 0 w 2972081"/>
              <a:gd name="connsiteY1" fmla="*/ 914400 h 2749550"/>
              <a:gd name="connsiteX2" fmla="*/ 2971800 w 2972081"/>
              <a:gd name="connsiteY2" fmla="*/ 0 h 2749550"/>
              <a:gd name="connsiteX3" fmla="*/ 2965450 w 2972081"/>
              <a:gd name="connsiteY3" fmla="*/ 2749550 h 2749550"/>
              <a:gd name="connsiteX4" fmla="*/ 2641600 w 2972081"/>
              <a:gd name="connsiteY4" fmla="*/ 2749550 h 2749550"/>
              <a:gd name="connsiteX5" fmla="*/ 2647950 w 2972081"/>
              <a:gd name="connsiteY5" fmla="*/ 488950 h 2749550"/>
              <a:gd name="connsiteX6" fmla="*/ 0 w 2972081"/>
              <a:gd name="connsiteY6" fmla="*/ 1238250 h 2749550"/>
              <a:gd name="connsiteX0" fmla="*/ 0 w 2966061"/>
              <a:gd name="connsiteY0" fmla="*/ 1231900 h 2743200"/>
              <a:gd name="connsiteX1" fmla="*/ 0 w 2966061"/>
              <a:gd name="connsiteY1" fmla="*/ 908050 h 2743200"/>
              <a:gd name="connsiteX2" fmla="*/ 2965450 w 2966061"/>
              <a:gd name="connsiteY2" fmla="*/ 0 h 2743200"/>
              <a:gd name="connsiteX3" fmla="*/ 2965450 w 2966061"/>
              <a:gd name="connsiteY3" fmla="*/ 2743200 h 2743200"/>
              <a:gd name="connsiteX4" fmla="*/ 2641600 w 2966061"/>
              <a:gd name="connsiteY4" fmla="*/ 2743200 h 2743200"/>
              <a:gd name="connsiteX5" fmla="*/ 2647950 w 2966061"/>
              <a:gd name="connsiteY5" fmla="*/ 482600 h 2743200"/>
              <a:gd name="connsiteX6" fmla="*/ 0 w 2966061"/>
              <a:gd name="connsiteY6" fmla="*/ 12319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61" h="2743200">
                <a:moveTo>
                  <a:pt x="0" y="1231900"/>
                </a:moveTo>
                <a:lnTo>
                  <a:pt x="0" y="908050"/>
                </a:lnTo>
                <a:lnTo>
                  <a:pt x="2965450" y="0"/>
                </a:lnTo>
                <a:cubicBezTo>
                  <a:pt x="2967567" y="910167"/>
                  <a:pt x="2963333" y="1833033"/>
                  <a:pt x="2965450" y="2743200"/>
                </a:cubicBezTo>
                <a:lnTo>
                  <a:pt x="2641600" y="2743200"/>
                </a:lnTo>
                <a:cubicBezTo>
                  <a:pt x="2643717" y="1989667"/>
                  <a:pt x="2645833" y="1236133"/>
                  <a:pt x="2647950" y="482600"/>
                </a:cubicBezTo>
                <a:lnTo>
                  <a:pt x="0" y="12319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FC838B-E8CF-CB28-26E4-6390D455818F}"/>
              </a:ext>
            </a:extLst>
          </p:cNvPr>
          <p:cNvCxnSpPr>
            <a:cxnSpLocks/>
          </p:cNvCxnSpPr>
          <p:nvPr/>
        </p:nvCxnSpPr>
        <p:spPr>
          <a:xfrm flipH="1">
            <a:off x="1304239" y="970302"/>
            <a:ext cx="2641379" cy="753271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1EA191-34F9-F3F1-9CC6-70FABB8CFE7A}"/>
              </a:ext>
            </a:extLst>
          </p:cNvPr>
          <p:cNvCxnSpPr>
            <a:cxnSpLocks/>
            <a:endCxn id="135" idx="4"/>
          </p:cNvCxnSpPr>
          <p:nvPr/>
        </p:nvCxnSpPr>
        <p:spPr>
          <a:xfrm flipH="1">
            <a:off x="3944829" y="948860"/>
            <a:ext cx="788" cy="226968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62 2 1 2">
            <a:extLst>
              <a:ext uri="{FF2B5EF4-FFF2-40B4-BE49-F238E27FC236}">
                <a16:creationId xmlns:a16="http://schemas.microsoft.com/office/drawing/2014/main" id="{6B31987E-DFA3-3E94-97E9-B0DC02D28CE0}"/>
              </a:ext>
            </a:extLst>
          </p:cNvPr>
          <p:cNvCxnSpPr>
            <a:cxnSpLocks/>
          </p:cNvCxnSpPr>
          <p:nvPr/>
        </p:nvCxnSpPr>
        <p:spPr>
          <a:xfrm>
            <a:off x="1743500" y="1111656"/>
            <a:ext cx="159693" cy="399791"/>
          </a:xfrm>
          <a:prstGeom prst="straightConnector1">
            <a:avLst/>
          </a:prstGeom>
          <a:ln w="15875">
            <a:solidFill>
              <a:srgbClr val="0000FF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1B264DAB-897B-B0BC-1433-B54F543739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26" y="1018602"/>
            <a:ext cx="569293" cy="137180"/>
          </a:xfrm>
          <a:prstGeom prst="rect">
            <a:avLst/>
          </a:prstGeom>
        </p:spPr>
      </p:pic>
      <p:cxnSp>
        <p:nvCxnSpPr>
          <p:cNvPr id="163" name="Straight Arrow Connector 62 1 1 2">
            <a:extLst>
              <a:ext uri="{FF2B5EF4-FFF2-40B4-BE49-F238E27FC236}">
                <a16:creationId xmlns:a16="http://schemas.microsoft.com/office/drawing/2014/main" id="{C1414A46-8138-161F-C38C-539DF624A6D4}"/>
              </a:ext>
            </a:extLst>
          </p:cNvPr>
          <p:cNvCxnSpPr>
            <a:cxnSpLocks/>
          </p:cNvCxnSpPr>
          <p:nvPr/>
        </p:nvCxnSpPr>
        <p:spPr>
          <a:xfrm>
            <a:off x="909629" y="1759848"/>
            <a:ext cx="350914" cy="500166"/>
          </a:xfrm>
          <a:prstGeom prst="straightConnector1">
            <a:avLst/>
          </a:prstGeom>
          <a:ln w="15875">
            <a:solidFill>
              <a:schemeClr val="tx1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B10059B2-DDA8-5B4B-55BC-A89B8F2ABC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0" y="2424293"/>
            <a:ext cx="212628" cy="1906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0C36BF4-76B5-1CED-9483-F2ED8DB3036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73" y="2044395"/>
            <a:ext cx="186564" cy="1906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6356316-9931-46DC-2002-733D98E385D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6" y="1300172"/>
            <a:ext cx="687720" cy="409812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25ACC472-C734-5135-B223-C21C9452C2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7" y="2847378"/>
            <a:ext cx="525853" cy="13718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26FCE41-8BFD-3C2B-7332-144A86D7A18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47" y="732436"/>
            <a:ext cx="919018" cy="171756"/>
          </a:xfrm>
          <a:prstGeom prst="rect">
            <a:avLst/>
          </a:prstGeom>
        </p:spPr>
      </p:pic>
      <p:cxnSp>
        <p:nvCxnSpPr>
          <p:cNvPr id="2" name="Straight Arrow Connector 59 8 2 2">
            <a:extLst>
              <a:ext uri="{FF2B5EF4-FFF2-40B4-BE49-F238E27FC236}">
                <a16:creationId xmlns:a16="http://schemas.microsoft.com/office/drawing/2014/main" id="{FFD7723A-2572-9184-3B5F-BF27E12A5A5E}"/>
              </a:ext>
            </a:extLst>
          </p:cNvPr>
          <p:cNvCxnSpPr>
            <a:cxnSpLocks/>
          </p:cNvCxnSpPr>
          <p:nvPr/>
        </p:nvCxnSpPr>
        <p:spPr>
          <a:xfrm>
            <a:off x="474974" y="3210485"/>
            <a:ext cx="826882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9 8 2 3">
            <a:extLst>
              <a:ext uri="{FF2B5EF4-FFF2-40B4-BE49-F238E27FC236}">
                <a16:creationId xmlns:a16="http://schemas.microsoft.com/office/drawing/2014/main" id="{8A94C6E7-7C3B-5D57-2DBD-3196C3022F69}"/>
              </a:ext>
            </a:extLst>
          </p:cNvPr>
          <p:cNvCxnSpPr>
            <a:cxnSpLocks/>
          </p:cNvCxnSpPr>
          <p:nvPr/>
        </p:nvCxnSpPr>
        <p:spPr>
          <a:xfrm>
            <a:off x="495777" y="2550426"/>
            <a:ext cx="17624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59 6 2 2">
            <a:extLst>
              <a:ext uri="{FF2B5EF4-FFF2-40B4-BE49-F238E27FC236}">
                <a16:creationId xmlns:a16="http://schemas.microsoft.com/office/drawing/2014/main" id="{E3786AB3-D631-C3D3-524F-70603C84989A}"/>
              </a:ext>
            </a:extLst>
          </p:cNvPr>
          <p:cNvCxnSpPr>
            <a:cxnSpLocks/>
          </p:cNvCxnSpPr>
          <p:nvPr/>
        </p:nvCxnSpPr>
        <p:spPr>
          <a:xfrm flipH="1">
            <a:off x="554529" y="2488023"/>
            <a:ext cx="6099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7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1,0365"/>
  <p:tag name="ORIGINALWIDTH" val="636,0887"/>
  <p:tag name="LATEXADDIN" val="\documentclass{article}&#10;&#10;&#10;\usepackage{amsmath,bm}&#10;\usepackage{color}&#10;%\definecolor{mygreen}{rgb}{0,0.5,0}&#10;%\definecolor{mygreen2}{rgb}{0,0.69,0.31}&#10;%\definecolor{myorange}{rgb}{1,0.75,0}&#10;%\definecolor{myred}{rgb}{0.75,0,0}&#10;%\newcommand*{\mathcolor}{}&#10;%\def\mathcolor#1#{\mathcoloraux{#1}}&#10;%\newcommand*{\mathcoloraux}[3]{%&#10;%  \protect\leavevmode&#10;%  \begingroup&#10;%    \color#1{#2}#3%&#10;%  \endgroup&#10;%}&#10;\pagestyle{empty}&#10;&#10;&#10;&#10;\begin{document}&#10;\centering &#10;\textcolor{blue}{Plume \\boundary P}&#10;&#10;&#10;\end{document}"/>
  <p:tag name="IGUANATEXSIZE" val="15"/>
  <p:tag name="IGUANATEXCURSOR" val="47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73,5521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GDML&#10;&#10;&#10;\end{document}"/>
  <p:tag name="IGUANATEXSIZE" val="15"/>
  <p:tag name="IGUANATEXCURSOR" val="89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16,2662"/>
  <p:tag name="LATEXADDIN" val="\documentclass{article}&#10;&#10;\usepackage{amsmath,bm}&#10;\usepackage{color}&#10;%\definecolor{mygreen}{rgb}{0,0.5,0}&#10;%\definecolor{mygreen2}{rgb}{0,0.69,0.31}&#10;%\definecolor{myorange}{rgb}{1,0.75,0}&#10;%\definecolor{myred}{rgb}{0.75,0,0}&#10;%\newcommand*{\mathcolor}{}&#10;%\def\mathcolor#1#{\mathcoloraux{#1}}&#10;%\newcommand*{\mathcoloraux}[3]{%&#10;%  \protect\leavevmode&#10;%  \begingroup&#10;%    \color#1{#2}#3%&#10;%  \endgroup&#10;%}&#10;\pagestyle{empty}&#10;&#10;&#10;&#10;\begin{document}&#10;&#10;$V_\mathrm{d}$&#10;&#10;&#10;\end{document}"/>
  <p:tag name="IGUANATEXSIZE" val="18"/>
  <p:tag name="IGUANATEXCURSOR" val="23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02,0143"/>
  <p:tag name="LATEXADDIN" val="\documentclass{article}&#10;&#10;&#10;\usepackage{amsmath,bm}&#10;\usepackage{color}&#10;%\definecolor{mygreen}{rgb}{0,0.5,0}&#10;%\definecolor{mygreen2}{rgb}{0,0.69,0.31}&#10;%\definecolor{myorange}{rgb}{1,0.75,0}&#10;%\definecolor{myred}{rgb}{0.75,0,0}&#10;%\newcommand*{\mathcolor}{}&#10;%\def\mathcolor#1#{\mathcoloraux{#1}}&#10;%\newcommand*{\mathcoloraux}[3]{%&#10;%  \protect\leavevmode&#10;%  \begingroup&#10;%    \color#1{#2}#3%&#10;%  \endgroup&#10;%}&#10;\pagestyle{empty}&#10;&#10;&#10;&#10;\begin{document}&#10;&#10;$I_\mathrm{d}$&#10;&#10;&#10;\end{document}"/>
  <p:tag name="IGUANATEXSIZE" val="18"/>
  <p:tag name="IGUANATEXCURSOR" val="2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,7874"/>
  <p:tag name="ORIGINALWIDTH" val="450,8129"/>
  <p:tag name="LATEXADDIN" val="\documentclass{article}&#10;&#10;\usepackage{amsmath,bm}&#10;\usepackage{color}&#10;%\definecolor{mygreen}{rgb}{0,0.5,0}&#10;%\definecolor{mygreen2}{rgb}{0,0.69,0.31}&#10;%\definecolor{myorange}{rgb}{1,0.75,0}&#10;%\definecolor{myred}{rgb}{0.75,0,0}&#10;%\newcommand*{\mathcolor}{}&#10;%\def\mathcolor#1#{\mathcoloraux{#1}}&#10;%\newcommand*{\mathcoloraux}[3]{%&#10;%  \protect\leavevmode&#10;%  \begingroup&#10;%    \color#1{#2}#3%&#10;%  \endgroup&#10;%}&#10;\pagestyle{empty}&#10;&#10;&#10;&#10;\begin{document}&#10;\centering&#10;Cathode \\ $(\phi = 0)$&#10;&#10;&#10;\end{document}"/>
  <p:tag name="IGUANATEXSIZE" val="15"/>
  <p:tag name="IGUANATEXCURSOR" val="44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45,048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Anode&#10;&#10;&#10;\end{document}"/>
  <p:tag name="IGUANATEXSIZE" val="15"/>
  <p:tag name="IGUANATEXCURSOR" val="8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656"/>
  <p:tag name="ORIGINALWIDTH" val="602,3341"/>
  <p:tag name="LATEXADDIN" val="\documentclass{article}&#10;&#10;% TABLES&#10;%\usepackage{booktabs} &#10;%\usepackage{multirow} &#10;%\usepackage{colortbl} &#10;%\usepackage{slashbox} &#10;%\usepackage{makecell}&#10;%\usepackage{array}&#10;%\usepackage{pdflscape}  &#10;%\usepackage{lscape}     &#10;% Set col width in tables&#10;%\newcolumntype{L}[1]{&gt;{\raggedright\let\newline%\\\arraybackslash\hspace{0pt}}m{#1}}&#10;%\newcolumntype{C}[1]{&gt;{\centering\let\newline%%\\\arraybackslash\hspace{0pt}}m{#1}}&#10;%\newcolumntype{R}[1]{&gt;{\raggedleft\let\newline%\\\arraybackslash\hspace{0pt}}m{#1}}&#10;&#10;\usepackage{amsmath,bm}&#10;%\usepackage{color}&#10;%\definecolor{mygreen}{rgb}{0,0.5,0}&#10;%\definecolor{mygreen2}{rgb}{0,0.69,0.31}&#10;%\definecolor{myorange}{rgb}{1,0.75,0}&#10;%\definecolor{myred}{rgb}{0.75,0,0}&#10;%\newcommand*{\mathcolor}{}&#10;%\def\mathcolor#1#{\mathcoloraux{#1}}&#10;%\newcommand*{\mathcoloraux}[3]{%&#10;%  \protect\leavevmode&#10;%  \begingroup&#10;%    \color#1{#2}#3%&#10;%  \endgroup&#10;%}&#10;\pagestyle{empty}&#10;&#10;&#10;&#10;\begin{document}&#10;&#10;$\phi_\infty$, $I_\mathrm{P} = 0$&#10;&#10;&#10;\end{document}"/>
  <p:tag name="IGUANATEXSIZE" val="15"/>
  <p:tag name="IGUANATEXCURSOR" val="93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53,2574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z$$&#10;&#10;&#10;\end{document}"/>
  <p:tag name="IGUANATEXSIZE" val="15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51,00709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r$$&#10;&#10;&#10;\end{document}"/>
  <p:tag name="IGUANATEXSIZE" val="15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Adrián Domínguez</dc:creator>
  <cp:lastModifiedBy>Adrián Domínguez</cp:lastModifiedBy>
  <cp:revision>10</cp:revision>
  <dcterms:created xsi:type="dcterms:W3CDTF">2022-05-30T08:52:16Z</dcterms:created>
  <dcterms:modified xsi:type="dcterms:W3CDTF">2024-07-16T13:03:34Z</dcterms:modified>
</cp:coreProperties>
</file>