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3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76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2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00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462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648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691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713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20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92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713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841-4573-43A7-BF3E-E7BFF54BF576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333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5A841-4573-43A7-BF3E-E7BFF54BF576}" type="datetimeFigureOut">
              <a:rPr lang="es-ES" smtClean="0"/>
              <a:t>19/06/2022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B925E-5DFE-4850-8474-B0E08C6F699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80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8.png"/><Relationship Id="rId3" Type="http://schemas.openxmlformats.org/officeDocument/2006/relationships/tags" Target="../tags/tag3.xml"/><Relationship Id="rId21" Type="http://schemas.openxmlformats.org/officeDocument/2006/relationships/image" Target="../media/image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6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746BF1F3-7587-242B-C8DF-E4D7B11C2D8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31330" y="1057023"/>
            <a:ext cx="3047872" cy="2281829"/>
          </a:xfrm>
          <a:prstGeom prst="rect">
            <a:avLst/>
          </a:prstGeom>
        </p:spPr>
      </p:pic>
      <p:sp>
        <p:nvSpPr>
          <p:cNvPr id="21" name="Oval 51 2 1">
            <a:extLst>
              <a:ext uri="{FF2B5EF4-FFF2-40B4-BE49-F238E27FC236}">
                <a16:creationId xmlns:a16="http://schemas.microsoft.com/office/drawing/2014/main" id="{2B97476A-4828-5936-6F49-D05174268021}"/>
              </a:ext>
            </a:extLst>
          </p:cNvPr>
          <p:cNvSpPr/>
          <p:nvPr/>
        </p:nvSpPr>
        <p:spPr>
          <a:xfrm>
            <a:off x="631786" y="2522363"/>
            <a:ext cx="270044" cy="2498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cxnSp>
        <p:nvCxnSpPr>
          <p:cNvPr id="22" name="Straight Arrow Connector 59 5 1">
            <a:extLst>
              <a:ext uri="{FF2B5EF4-FFF2-40B4-BE49-F238E27FC236}">
                <a16:creationId xmlns:a16="http://schemas.microsoft.com/office/drawing/2014/main" id="{7F5AC4ED-F079-9431-8962-8BE3FCF16447}"/>
              </a:ext>
            </a:extLst>
          </p:cNvPr>
          <p:cNvCxnSpPr>
            <a:cxnSpLocks/>
          </p:cNvCxnSpPr>
          <p:nvPr/>
        </p:nvCxnSpPr>
        <p:spPr>
          <a:xfrm>
            <a:off x="766809" y="2419254"/>
            <a:ext cx="137333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59 6 1">
            <a:extLst>
              <a:ext uri="{FF2B5EF4-FFF2-40B4-BE49-F238E27FC236}">
                <a16:creationId xmlns:a16="http://schemas.microsoft.com/office/drawing/2014/main" id="{85AE2531-47FD-A18F-0211-00FA017C7BEC}"/>
              </a:ext>
            </a:extLst>
          </p:cNvPr>
          <p:cNvCxnSpPr>
            <a:cxnSpLocks/>
          </p:cNvCxnSpPr>
          <p:nvPr/>
        </p:nvCxnSpPr>
        <p:spPr>
          <a:xfrm flipV="1">
            <a:off x="766806" y="2409317"/>
            <a:ext cx="0" cy="103007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53 3 1">
            <a:extLst>
              <a:ext uri="{FF2B5EF4-FFF2-40B4-BE49-F238E27FC236}">
                <a16:creationId xmlns:a16="http://schemas.microsoft.com/office/drawing/2014/main" id="{8466932A-C7EF-8147-E77B-760E12A1F95A}"/>
              </a:ext>
            </a:extLst>
          </p:cNvPr>
          <p:cNvSpPr txBox="1"/>
          <p:nvPr/>
        </p:nvSpPr>
        <p:spPr>
          <a:xfrm>
            <a:off x="650211" y="2411877"/>
            <a:ext cx="17773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1" dirty="0"/>
              <a:t>-</a:t>
            </a:r>
          </a:p>
        </p:txBody>
      </p:sp>
      <p:sp>
        <p:nvSpPr>
          <p:cNvPr id="25" name="TextBox 53 4 1">
            <a:extLst>
              <a:ext uri="{FF2B5EF4-FFF2-40B4-BE49-F238E27FC236}">
                <a16:creationId xmlns:a16="http://schemas.microsoft.com/office/drawing/2014/main" id="{FC0AD754-30FB-5564-BE3E-8714E7BE0A38}"/>
              </a:ext>
            </a:extLst>
          </p:cNvPr>
          <p:cNvSpPr txBox="1"/>
          <p:nvPr/>
        </p:nvSpPr>
        <p:spPr>
          <a:xfrm>
            <a:off x="646548" y="2540920"/>
            <a:ext cx="15435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1" dirty="0"/>
              <a:t>+</a:t>
            </a:r>
          </a:p>
        </p:txBody>
      </p:sp>
      <p:cxnSp>
        <p:nvCxnSpPr>
          <p:cNvPr id="26" name="Straight Arrow Connector 59 7 1">
            <a:extLst>
              <a:ext uri="{FF2B5EF4-FFF2-40B4-BE49-F238E27FC236}">
                <a16:creationId xmlns:a16="http://schemas.microsoft.com/office/drawing/2014/main" id="{71D6B1DB-16D5-2D60-08FD-21E5FB5DE157}"/>
              </a:ext>
            </a:extLst>
          </p:cNvPr>
          <p:cNvCxnSpPr>
            <a:cxnSpLocks/>
          </p:cNvCxnSpPr>
          <p:nvPr/>
        </p:nvCxnSpPr>
        <p:spPr>
          <a:xfrm flipV="1">
            <a:off x="758837" y="2773625"/>
            <a:ext cx="0" cy="6640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9 8 1">
            <a:extLst>
              <a:ext uri="{FF2B5EF4-FFF2-40B4-BE49-F238E27FC236}">
                <a16:creationId xmlns:a16="http://schemas.microsoft.com/office/drawing/2014/main" id="{2AE4A74A-3CCA-F326-6A94-D4CC91706735}"/>
              </a:ext>
            </a:extLst>
          </p:cNvPr>
          <p:cNvCxnSpPr>
            <a:cxnSpLocks/>
          </p:cNvCxnSpPr>
          <p:nvPr/>
        </p:nvCxnSpPr>
        <p:spPr>
          <a:xfrm>
            <a:off x="749953" y="2838924"/>
            <a:ext cx="100699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0">
            <a:extLst>
              <a:ext uri="{FF2B5EF4-FFF2-40B4-BE49-F238E27FC236}">
                <a16:creationId xmlns:a16="http://schemas.microsoft.com/office/drawing/2014/main" id="{16213B8B-5100-1429-2AD8-FA7B83B249C4}"/>
              </a:ext>
            </a:extLst>
          </p:cNvPr>
          <p:cNvSpPr/>
          <p:nvPr/>
        </p:nvSpPr>
        <p:spPr>
          <a:xfrm>
            <a:off x="2130467" y="130645"/>
            <a:ext cx="3934047" cy="3193997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62C6C4A-4989-274C-EC0B-5E3A5157C0B1}"/>
              </a:ext>
            </a:extLst>
          </p:cNvPr>
          <p:cNvCxnSpPr>
            <a:cxnSpLocks/>
          </p:cNvCxnSpPr>
          <p:nvPr/>
        </p:nvCxnSpPr>
        <p:spPr>
          <a:xfrm flipH="1">
            <a:off x="2130464" y="1072110"/>
            <a:ext cx="2641378" cy="753272"/>
          </a:xfrm>
          <a:prstGeom prst="straightConnector1">
            <a:avLst/>
          </a:prstGeom>
          <a:ln w="47625">
            <a:solidFill>
              <a:srgbClr val="0000FF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9F3405-9455-C1E2-66E6-B009CFDF7D5A}"/>
              </a:ext>
            </a:extLst>
          </p:cNvPr>
          <p:cNvCxnSpPr>
            <a:cxnSpLocks/>
          </p:cNvCxnSpPr>
          <p:nvPr/>
        </p:nvCxnSpPr>
        <p:spPr>
          <a:xfrm>
            <a:off x="4771843" y="1050672"/>
            <a:ext cx="7360" cy="2282706"/>
          </a:xfrm>
          <a:prstGeom prst="straightConnector1">
            <a:avLst/>
          </a:prstGeom>
          <a:ln w="47625">
            <a:solidFill>
              <a:srgbClr val="0000FF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62 1 1 1">
            <a:extLst>
              <a:ext uri="{FF2B5EF4-FFF2-40B4-BE49-F238E27FC236}">
                <a16:creationId xmlns:a16="http://schemas.microsoft.com/office/drawing/2014/main" id="{2E5575D9-BAE6-9E11-A545-00609C5C1246}"/>
              </a:ext>
            </a:extLst>
          </p:cNvPr>
          <p:cNvCxnSpPr>
            <a:cxnSpLocks/>
          </p:cNvCxnSpPr>
          <p:nvPr/>
        </p:nvCxnSpPr>
        <p:spPr>
          <a:xfrm>
            <a:off x="1738794" y="1877765"/>
            <a:ext cx="350913" cy="500165"/>
          </a:xfrm>
          <a:prstGeom prst="straightConnector1">
            <a:avLst/>
          </a:prstGeom>
          <a:ln w="15875">
            <a:solidFill>
              <a:schemeClr val="tx1"/>
            </a:solidFill>
            <a:headEnd w="sm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62 2 1 1">
            <a:extLst>
              <a:ext uri="{FF2B5EF4-FFF2-40B4-BE49-F238E27FC236}">
                <a16:creationId xmlns:a16="http://schemas.microsoft.com/office/drawing/2014/main" id="{1BB45862-54F3-3433-18C3-4E5D50DF9821}"/>
              </a:ext>
            </a:extLst>
          </p:cNvPr>
          <p:cNvCxnSpPr>
            <a:cxnSpLocks/>
          </p:cNvCxnSpPr>
          <p:nvPr/>
        </p:nvCxnSpPr>
        <p:spPr>
          <a:xfrm>
            <a:off x="3363332" y="935511"/>
            <a:ext cx="345643" cy="336566"/>
          </a:xfrm>
          <a:prstGeom prst="straightConnector1">
            <a:avLst/>
          </a:prstGeom>
          <a:ln w="15875">
            <a:solidFill>
              <a:srgbClr val="0000FF"/>
            </a:solidFill>
            <a:headEnd w="sm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54D68EED-83EB-18E0-12D8-1B0C3CBFFE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05" y="2544587"/>
            <a:ext cx="236253" cy="211866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BC4AED-E226-F15D-909D-2DD22473297D}"/>
              </a:ext>
            </a:extLst>
          </p:cNvPr>
          <p:cNvCxnSpPr>
            <a:cxnSpLocks/>
          </p:cNvCxnSpPr>
          <p:nvPr/>
        </p:nvCxnSpPr>
        <p:spPr>
          <a:xfrm>
            <a:off x="1083161" y="2419254"/>
            <a:ext cx="437244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0F8A11D7-ACCD-4830-382B-6F0895BB6F0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092" y="2143841"/>
            <a:ext cx="207293" cy="211866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854BD2E1-F9B1-0369-4E5D-D9F5F9903EE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11" y="1654654"/>
            <a:ext cx="1345499" cy="189765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2268D19E-ABFB-171F-637D-AA98A2B377D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476" y="2895786"/>
            <a:ext cx="525853" cy="137179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B4B30AEF-FB4D-7573-6636-D428C3E001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6" y="3210712"/>
            <a:ext cx="1225467" cy="172617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49BCF940-6F35-CCAE-031A-BABEB11E0151}"/>
              </a:ext>
            </a:extLst>
          </p:cNvPr>
          <p:cNvSpPr/>
          <p:nvPr/>
        </p:nvSpPr>
        <p:spPr>
          <a:xfrm>
            <a:off x="2095829" y="2396471"/>
            <a:ext cx="49434" cy="49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8303E4-2CD8-F747-C533-7E2D4E54785E}"/>
              </a:ext>
            </a:extLst>
          </p:cNvPr>
          <p:cNvCxnSpPr>
            <a:cxnSpLocks/>
          </p:cNvCxnSpPr>
          <p:nvPr/>
        </p:nvCxnSpPr>
        <p:spPr>
          <a:xfrm>
            <a:off x="265641" y="2995678"/>
            <a:ext cx="0" cy="320752"/>
          </a:xfrm>
          <a:prstGeom prst="line">
            <a:avLst/>
          </a:prstGeom>
          <a:ln w="15875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DA4A633-07CE-3AEB-4632-F7A893C05E45}"/>
              </a:ext>
            </a:extLst>
          </p:cNvPr>
          <p:cNvCxnSpPr>
            <a:cxnSpLocks/>
          </p:cNvCxnSpPr>
          <p:nvPr/>
        </p:nvCxnSpPr>
        <p:spPr>
          <a:xfrm flipH="1">
            <a:off x="265643" y="3316427"/>
            <a:ext cx="275444" cy="0"/>
          </a:xfrm>
          <a:prstGeom prst="line">
            <a:avLst/>
          </a:prstGeom>
          <a:ln w="15875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7BE0B0C0-DE0C-26A0-F74E-F2B9A2A1112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23" y="3385657"/>
            <a:ext cx="81164" cy="85737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17F327D7-82F7-99E3-92B0-238BB6902DE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" y="2995680"/>
            <a:ext cx="77735" cy="85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1DA157-28ED-F6D4-75FB-1B803202FE1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08" y="711312"/>
            <a:ext cx="1700116" cy="189970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496DCE2F-0217-CD91-E91C-DDC4CAF709D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15" y="215834"/>
            <a:ext cx="1353501" cy="18976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43D9CAD0-42C8-0724-A927-D2C22AC959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10323" y="1042813"/>
            <a:ext cx="3047872" cy="2281829"/>
          </a:xfrm>
          <a:prstGeom prst="rect">
            <a:avLst/>
          </a:prstGeom>
        </p:spPr>
      </p:pic>
      <p:sp>
        <p:nvSpPr>
          <p:cNvPr id="112" name="Oval 51 2 2">
            <a:extLst>
              <a:ext uri="{FF2B5EF4-FFF2-40B4-BE49-F238E27FC236}">
                <a16:creationId xmlns:a16="http://schemas.microsoft.com/office/drawing/2014/main" id="{B19EF083-E531-CB4F-CA68-65FBADF65EC6}"/>
              </a:ext>
            </a:extLst>
          </p:cNvPr>
          <p:cNvSpPr/>
          <p:nvPr/>
        </p:nvSpPr>
        <p:spPr>
          <a:xfrm>
            <a:off x="7410777" y="2508152"/>
            <a:ext cx="270044" cy="24981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1801"/>
          </a:p>
        </p:txBody>
      </p:sp>
      <p:cxnSp>
        <p:nvCxnSpPr>
          <p:cNvPr id="113" name="Straight Arrow Connector 59 5 2">
            <a:extLst>
              <a:ext uri="{FF2B5EF4-FFF2-40B4-BE49-F238E27FC236}">
                <a16:creationId xmlns:a16="http://schemas.microsoft.com/office/drawing/2014/main" id="{18C7A552-AAEF-B8E1-6B8C-ACC7DF7CE7DA}"/>
              </a:ext>
            </a:extLst>
          </p:cNvPr>
          <p:cNvCxnSpPr>
            <a:cxnSpLocks/>
          </p:cNvCxnSpPr>
          <p:nvPr/>
        </p:nvCxnSpPr>
        <p:spPr>
          <a:xfrm>
            <a:off x="7545801" y="2405043"/>
            <a:ext cx="1373335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59 6 2">
            <a:extLst>
              <a:ext uri="{FF2B5EF4-FFF2-40B4-BE49-F238E27FC236}">
                <a16:creationId xmlns:a16="http://schemas.microsoft.com/office/drawing/2014/main" id="{45F3D913-F0CC-333D-9F47-F71E3C9CD111}"/>
              </a:ext>
            </a:extLst>
          </p:cNvPr>
          <p:cNvCxnSpPr>
            <a:cxnSpLocks/>
          </p:cNvCxnSpPr>
          <p:nvPr/>
        </p:nvCxnSpPr>
        <p:spPr>
          <a:xfrm flipV="1">
            <a:off x="7545798" y="2395105"/>
            <a:ext cx="0" cy="103007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53 3 2">
            <a:extLst>
              <a:ext uri="{FF2B5EF4-FFF2-40B4-BE49-F238E27FC236}">
                <a16:creationId xmlns:a16="http://schemas.microsoft.com/office/drawing/2014/main" id="{282A4ED0-900B-1D9E-B302-EAE30914406B}"/>
              </a:ext>
            </a:extLst>
          </p:cNvPr>
          <p:cNvSpPr txBox="1"/>
          <p:nvPr/>
        </p:nvSpPr>
        <p:spPr>
          <a:xfrm>
            <a:off x="7429203" y="2397666"/>
            <a:ext cx="17773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1" dirty="0"/>
              <a:t>-</a:t>
            </a:r>
          </a:p>
        </p:txBody>
      </p:sp>
      <p:sp>
        <p:nvSpPr>
          <p:cNvPr id="116" name="TextBox 53 4 2">
            <a:extLst>
              <a:ext uri="{FF2B5EF4-FFF2-40B4-BE49-F238E27FC236}">
                <a16:creationId xmlns:a16="http://schemas.microsoft.com/office/drawing/2014/main" id="{F21D76B5-BE03-5A4D-1185-D9E39C2EAAD7}"/>
              </a:ext>
            </a:extLst>
          </p:cNvPr>
          <p:cNvSpPr txBox="1"/>
          <p:nvPr/>
        </p:nvSpPr>
        <p:spPr>
          <a:xfrm>
            <a:off x="7425541" y="2526710"/>
            <a:ext cx="15435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1" dirty="0"/>
              <a:t>+</a:t>
            </a:r>
          </a:p>
        </p:txBody>
      </p:sp>
      <p:cxnSp>
        <p:nvCxnSpPr>
          <p:cNvPr id="117" name="Straight Arrow Connector 59 7 2">
            <a:extLst>
              <a:ext uri="{FF2B5EF4-FFF2-40B4-BE49-F238E27FC236}">
                <a16:creationId xmlns:a16="http://schemas.microsoft.com/office/drawing/2014/main" id="{4BD85BCC-238B-4DFE-D03C-715E61EEFA8D}"/>
              </a:ext>
            </a:extLst>
          </p:cNvPr>
          <p:cNvCxnSpPr>
            <a:cxnSpLocks/>
          </p:cNvCxnSpPr>
          <p:nvPr/>
        </p:nvCxnSpPr>
        <p:spPr>
          <a:xfrm flipV="1">
            <a:off x="7537829" y="2759414"/>
            <a:ext cx="0" cy="6640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59 8 2">
            <a:extLst>
              <a:ext uri="{FF2B5EF4-FFF2-40B4-BE49-F238E27FC236}">
                <a16:creationId xmlns:a16="http://schemas.microsoft.com/office/drawing/2014/main" id="{2CDFB072-AAE4-8967-BCFA-296478EB2736}"/>
              </a:ext>
            </a:extLst>
          </p:cNvPr>
          <p:cNvCxnSpPr>
            <a:cxnSpLocks/>
          </p:cNvCxnSpPr>
          <p:nvPr/>
        </p:nvCxnSpPr>
        <p:spPr>
          <a:xfrm>
            <a:off x="7528944" y="2824713"/>
            <a:ext cx="100699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F68FD0D-B61B-8C94-5B16-DA3584FB60C2}"/>
              </a:ext>
            </a:extLst>
          </p:cNvPr>
          <p:cNvCxnSpPr>
            <a:cxnSpLocks/>
          </p:cNvCxnSpPr>
          <p:nvPr/>
        </p:nvCxnSpPr>
        <p:spPr>
          <a:xfrm>
            <a:off x="7862153" y="2405043"/>
            <a:ext cx="437244" cy="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29BF792-0955-7D62-0044-1261BF511BA0}"/>
              </a:ext>
            </a:extLst>
          </p:cNvPr>
          <p:cNvSpPr/>
          <p:nvPr/>
        </p:nvSpPr>
        <p:spPr>
          <a:xfrm>
            <a:off x="8874821" y="2382260"/>
            <a:ext cx="49434" cy="494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3075A3-A879-3410-7194-130E0B8D4BE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484" y="498321"/>
            <a:ext cx="1375891" cy="406260"/>
          </a:xfrm>
          <a:prstGeom prst="rect">
            <a:avLst/>
          </a:prstGeom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7A514B8A-BF8C-C464-EED5-2D6D62B69F99}"/>
              </a:ext>
            </a:extLst>
          </p:cNvPr>
          <p:cNvSpPr/>
          <p:nvPr/>
        </p:nvSpPr>
        <p:spPr>
          <a:xfrm>
            <a:off x="8905685" y="571033"/>
            <a:ext cx="2966061" cy="2743200"/>
          </a:xfrm>
          <a:custGeom>
            <a:avLst/>
            <a:gdLst>
              <a:gd name="connsiteX0" fmla="*/ 0 w 2927350"/>
              <a:gd name="connsiteY0" fmla="*/ 1174750 h 2660650"/>
              <a:gd name="connsiteX1" fmla="*/ 0 w 2927350"/>
              <a:gd name="connsiteY1" fmla="*/ 895350 h 2660650"/>
              <a:gd name="connsiteX2" fmla="*/ 2927350 w 2927350"/>
              <a:gd name="connsiteY2" fmla="*/ 0 h 2660650"/>
              <a:gd name="connsiteX3" fmla="*/ 2927350 w 2927350"/>
              <a:gd name="connsiteY3" fmla="*/ 2660650 h 2660650"/>
              <a:gd name="connsiteX4" fmla="*/ 2647950 w 2927350"/>
              <a:gd name="connsiteY4" fmla="*/ 2654300 h 2660650"/>
              <a:gd name="connsiteX5" fmla="*/ 2647950 w 2927350"/>
              <a:gd name="connsiteY5" fmla="*/ 469900 h 2660650"/>
              <a:gd name="connsiteX6" fmla="*/ 0 w 2927350"/>
              <a:gd name="connsiteY6" fmla="*/ 1174750 h 2660650"/>
              <a:gd name="connsiteX0" fmla="*/ 0 w 2927350"/>
              <a:gd name="connsiteY0" fmla="*/ 1219200 h 2660650"/>
              <a:gd name="connsiteX1" fmla="*/ 0 w 2927350"/>
              <a:gd name="connsiteY1" fmla="*/ 895350 h 2660650"/>
              <a:gd name="connsiteX2" fmla="*/ 2927350 w 2927350"/>
              <a:gd name="connsiteY2" fmla="*/ 0 h 2660650"/>
              <a:gd name="connsiteX3" fmla="*/ 2927350 w 2927350"/>
              <a:gd name="connsiteY3" fmla="*/ 2660650 h 2660650"/>
              <a:gd name="connsiteX4" fmla="*/ 2647950 w 2927350"/>
              <a:gd name="connsiteY4" fmla="*/ 2654300 h 2660650"/>
              <a:gd name="connsiteX5" fmla="*/ 2647950 w 2927350"/>
              <a:gd name="connsiteY5" fmla="*/ 469900 h 2660650"/>
              <a:gd name="connsiteX6" fmla="*/ 0 w 2927350"/>
              <a:gd name="connsiteY6" fmla="*/ 1219200 h 2660650"/>
              <a:gd name="connsiteX0" fmla="*/ 0 w 2927350"/>
              <a:gd name="connsiteY0" fmla="*/ 1219200 h 2743200"/>
              <a:gd name="connsiteX1" fmla="*/ 0 w 2927350"/>
              <a:gd name="connsiteY1" fmla="*/ 895350 h 2743200"/>
              <a:gd name="connsiteX2" fmla="*/ 2927350 w 2927350"/>
              <a:gd name="connsiteY2" fmla="*/ 0 h 2743200"/>
              <a:gd name="connsiteX3" fmla="*/ 2927350 w 2927350"/>
              <a:gd name="connsiteY3" fmla="*/ 2743200 h 2743200"/>
              <a:gd name="connsiteX4" fmla="*/ 2647950 w 2927350"/>
              <a:gd name="connsiteY4" fmla="*/ 2654300 h 2743200"/>
              <a:gd name="connsiteX5" fmla="*/ 2647950 w 2927350"/>
              <a:gd name="connsiteY5" fmla="*/ 469900 h 2743200"/>
              <a:gd name="connsiteX6" fmla="*/ 0 w 2927350"/>
              <a:gd name="connsiteY6" fmla="*/ 1219200 h 2743200"/>
              <a:gd name="connsiteX0" fmla="*/ 0 w 2927350"/>
              <a:gd name="connsiteY0" fmla="*/ 1219200 h 2743200"/>
              <a:gd name="connsiteX1" fmla="*/ 0 w 2927350"/>
              <a:gd name="connsiteY1" fmla="*/ 895350 h 2743200"/>
              <a:gd name="connsiteX2" fmla="*/ 2927350 w 2927350"/>
              <a:gd name="connsiteY2" fmla="*/ 0 h 2743200"/>
              <a:gd name="connsiteX3" fmla="*/ 2927350 w 2927350"/>
              <a:gd name="connsiteY3" fmla="*/ 2743200 h 2743200"/>
              <a:gd name="connsiteX4" fmla="*/ 2641600 w 2927350"/>
              <a:gd name="connsiteY4" fmla="*/ 2730500 h 2743200"/>
              <a:gd name="connsiteX5" fmla="*/ 2647950 w 2927350"/>
              <a:gd name="connsiteY5" fmla="*/ 469900 h 2743200"/>
              <a:gd name="connsiteX6" fmla="*/ 0 w 2927350"/>
              <a:gd name="connsiteY6" fmla="*/ 1219200 h 2743200"/>
              <a:gd name="connsiteX0" fmla="*/ 0 w 2933700"/>
              <a:gd name="connsiteY0" fmla="*/ 1219200 h 2730500"/>
              <a:gd name="connsiteX1" fmla="*/ 0 w 2933700"/>
              <a:gd name="connsiteY1" fmla="*/ 895350 h 2730500"/>
              <a:gd name="connsiteX2" fmla="*/ 2927350 w 2933700"/>
              <a:gd name="connsiteY2" fmla="*/ 0 h 2730500"/>
              <a:gd name="connsiteX3" fmla="*/ 2933700 w 2933700"/>
              <a:gd name="connsiteY3" fmla="*/ 2730500 h 2730500"/>
              <a:gd name="connsiteX4" fmla="*/ 2641600 w 2933700"/>
              <a:gd name="connsiteY4" fmla="*/ 2730500 h 2730500"/>
              <a:gd name="connsiteX5" fmla="*/ 2647950 w 2933700"/>
              <a:gd name="connsiteY5" fmla="*/ 469900 h 2730500"/>
              <a:gd name="connsiteX6" fmla="*/ 0 w 2933700"/>
              <a:gd name="connsiteY6" fmla="*/ 1219200 h 2730500"/>
              <a:gd name="connsiteX0" fmla="*/ 0 w 2933700"/>
              <a:gd name="connsiteY0" fmla="*/ 1219200 h 2730500"/>
              <a:gd name="connsiteX1" fmla="*/ 0 w 2933700"/>
              <a:gd name="connsiteY1" fmla="*/ 895350 h 2730500"/>
              <a:gd name="connsiteX2" fmla="*/ 2927350 w 2933700"/>
              <a:gd name="connsiteY2" fmla="*/ 0 h 2730500"/>
              <a:gd name="connsiteX3" fmla="*/ 2933700 w 2933700"/>
              <a:gd name="connsiteY3" fmla="*/ 2730500 h 2730500"/>
              <a:gd name="connsiteX4" fmla="*/ 2641600 w 2933700"/>
              <a:gd name="connsiteY4" fmla="*/ 2730500 h 2730500"/>
              <a:gd name="connsiteX5" fmla="*/ 2647950 w 2933700"/>
              <a:gd name="connsiteY5" fmla="*/ 469900 h 2730500"/>
              <a:gd name="connsiteX6" fmla="*/ 0 w 2933700"/>
              <a:gd name="connsiteY6" fmla="*/ 1219200 h 2730500"/>
              <a:gd name="connsiteX0" fmla="*/ 0 w 2965450"/>
              <a:gd name="connsiteY0" fmla="*/ 1219200 h 2730500"/>
              <a:gd name="connsiteX1" fmla="*/ 0 w 2965450"/>
              <a:gd name="connsiteY1" fmla="*/ 895350 h 2730500"/>
              <a:gd name="connsiteX2" fmla="*/ 2927350 w 2965450"/>
              <a:gd name="connsiteY2" fmla="*/ 0 h 2730500"/>
              <a:gd name="connsiteX3" fmla="*/ 2965450 w 2965450"/>
              <a:gd name="connsiteY3" fmla="*/ 2730500 h 2730500"/>
              <a:gd name="connsiteX4" fmla="*/ 2641600 w 2965450"/>
              <a:gd name="connsiteY4" fmla="*/ 2730500 h 2730500"/>
              <a:gd name="connsiteX5" fmla="*/ 2647950 w 2965450"/>
              <a:gd name="connsiteY5" fmla="*/ 469900 h 2730500"/>
              <a:gd name="connsiteX6" fmla="*/ 0 w 2965450"/>
              <a:gd name="connsiteY6" fmla="*/ 1219200 h 2730500"/>
              <a:gd name="connsiteX0" fmla="*/ 0 w 2972081"/>
              <a:gd name="connsiteY0" fmla="*/ 1238250 h 2749550"/>
              <a:gd name="connsiteX1" fmla="*/ 0 w 2972081"/>
              <a:gd name="connsiteY1" fmla="*/ 914400 h 2749550"/>
              <a:gd name="connsiteX2" fmla="*/ 2971800 w 2972081"/>
              <a:gd name="connsiteY2" fmla="*/ 0 h 2749550"/>
              <a:gd name="connsiteX3" fmla="*/ 2965450 w 2972081"/>
              <a:gd name="connsiteY3" fmla="*/ 2749550 h 2749550"/>
              <a:gd name="connsiteX4" fmla="*/ 2641600 w 2972081"/>
              <a:gd name="connsiteY4" fmla="*/ 2749550 h 2749550"/>
              <a:gd name="connsiteX5" fmla="*/ 2647950 w 2972081"/>
              <a:gd name="connsiteY5" fmla="*/ 488950 h 2749550"/>
              <a:gd name="connsiteX6" fmla="*/ 0 w 2972081"/>
              <a:gd name="connsiteY6" fmla="*/ 1238250 h 2749550"/>
              <a:gd name="connsiteX0" fmla="*/ 0 w 2966061"/>
              <a:gd name="connsiteY0" fmla="*/ 1231900 h 2743200"/>
              <a:gd name="connsiteX1" fmla="*/ 0 w 2966061"/>
              <a:gd name="connsiteY1" fmla="*/ 908050 h 2743200"/>
              <a:gd name="connsiteX2" fmla="*/ 2965450 w 2966061"/>
              <a:gd name="connsiteY2" fmla="*/ 0 h 2743200"/>
              <a:gd name="connsiteX3" fmla="*/ 2965450 w 2966061"/>
              <a:gd name="connsiteY3" fmla="*/ 2743200 h 2743200"/>
              <a:gd name="connsiteX4" fmla="*/ 2641600 w 2966061"/>
              <a:gd name="connsiteY4" fmla="*/ 2743200 h 2743200"/>
              <a:gd name="connsiteX5" fmla="*/ 2647950 w 2966061"/>
              <a:gd name="connsiteY5" fmla="*/ 482600 h 2743200"/>
              <a:gd name="connsiteX6" fmla="*/ 0 w 2966061"/>
              <a:gd name="connsiteY6" fmla="*/ 12319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66061" h="2743200">
                <a:moveTo>
                  <a:pt x="0" y="1231900"/>
                </a:moveTo>
                <a:lnTo>
                  <a:pt x="0" y="908050"/>
                </a:lnTo>
                <a:lnTo>
                  <a:pt x="2965450" y="0"/>
                </a:lnTo>
                <a:cubicBezTo>
                  <a:pt x="2967567" y="910167"/>
                  <a:pt x="2963333" y="1833033"/>
                  <a:pt x="2965450" y="2743200"/>
                </a:cubicBezTo>
                <a:lnTo>
                  <a:pt x="2641600" y="2743200"/>
                </a:lnTo>
                <a:cubicBezTo>
                  <a:pt x="2643717" y="1989667"/>
                  <a:pt x="2645833" y="1236133"/>
                  <a:pt x="2647950" y="482600"/>
                </a:cubicBezTo>
                <a:lnTo>
                  <a:pt x="0" y="12319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FC838B-E8CF-CB28-26E4-6390D455818F}"/>
              </a:ext>
            </a:extLst>
          </p:cNvPr>
          <p:cNvCxnSpPr>
            <a:cxnSpLocks/>
          </p:cNvCxnSpPr>
          <p:nvPr/>
        </p:nvCxnSpPr>
        <p:spPr>
          <a:xfrm flipH="1">
            <a:off x="8906693" y="1065992"/>
            <a:ext cx="2641378" cy="753272"/>
          </a:xfrm>
          <a:prstGeom prst="straightConnector1">
            <a:avLst/>
          </a:prstGeom>
          <a:ln w="47625">
            <a:solidFill>
              <a:srgbClr val="0000FF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31EA191-34F9-F3F1-9CC6-70FABB8CFE7A}"/>
              </a:ext>
            </a:extLst>
          </p:cNvPr>
          <p:cNvCxnSpPr>
            <a:cxnSpLocks/>
            <a:endCxn id="135" idx="4"/>
          </p:cNvCxnSpPr>
          <p:nvPr/>
        </p:nvCxnSpPr>
        <p:spPr>
          <a:xfrm flipH="1">
            <a:off x="11547284" y="1044554"/>
            <a:ext cx="789" cy="2269680"/>
          </a:xfrm>
          <a:prstGeom prst="straightConnector1">
            <a:avLst/>
          </a:prstGeom>
          <a:ln w="47625">
            <a:solidFill>
              <a:srgbClr val="0000FF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62 2 1 2">
            <a:extLst>
              <a:ext uri="{FF2B5EF4-FFF2-40B4-BE49-F238E27FC236}">
                <a16:creationId xmlns:a16="http://schemas.microsoft.com/office/drawing/2014/main" id="{6B31987E-DFA3-3E94-97E9-B0DC02D28CE0}"/>
              </a:ext>
            </a:extLst>
          </p:cNvPr>
          <p:cNvCxnSpPr>
            <a:cxnSpLocks/>
          </p:cNvCxnSpPr>
          <p:nvPr/>
        </p:nvCxnSpPr>
        <p:spPr>
          <a:xfrm>
            <a:off x="9312374" y="781103"/>
            <a:ext cx="721885" cy="656454"/>
          </a:xfrm>
          <a:prstGeom prst="straightConnector1">
            <a:avLst/>
          </a:prstGeom>
          <a:ln w="15875">
            <a:solidFill>
              <a:srgbClr val="0000FF"/>
            </a:solidFill>
            <a:headEnd w="sm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Picture 177">
            <a:extLst>
              <a:ext uri="{FF2B5EF4-FFF2-40B4-BE49-F238E27FC236}">
                <a16:creationId xmlns:a16="http://schemas.microsoft.com/office/drawing/2014/main" id="{1B264DAB-897B-B0BC-1433-B54F54373912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939" y="1007305"/>
            <a:ext cx="569293" cy="137179"/>
          </a:xfrm>
          <a:prstGeom prst="rect">
            <a:avLst/>
          </a:prstGeom>
        </p:spPr>
      </p:pic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33A20ADA-7CC3-F01C-9CDD-8EB06E1A362B}"/>
              </a:ext>
            </a:extLst>
          </p:cNvPr>
          <p:cNvSpPr/>
          <p:nvPr/>
        </p:nvSpPr>
        <p:spPr>
          <a:xfrm>
            <a:off x="6405743" y="2446368"/>
            <a:ext cx="455997" cy="3604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1"/>
          </a:p>
        </p:txBody>
      </p:sp>
      <p:cxnSp>
        <p:nvCxnSpPr>
          <p:cNvPr id="163" name="Straight Arrow Connector 62 1 1 2">
            <a:extLst>
              <a:ext uri="{FF2B5EF4-FFF2-40B4-BE49-F238E27FC236}">
                <a16:creationId xmlns:a16="http://schemas.microsoft.com/office/drawing/2014/main" id="{C1414A46-8138-161F-C38C-539DF624A6D4}"/>
              </a:ext>
            </a:extLst>
          </p:cNvPr>
          <p:cNvCxnSpPr>
            <a:cxnSpLocks/>
          </p:cNvCxnSpPr>
          <p:nvPr/>
        </p:nvCxnSpPr>
        <p:spPr>
          <a:xfrm>
            <a:off x="8512086" y="1855542"/>
            <a:ext cx="350913" cy="500165"/>
          </a:xfrm>
          <a:prstGeom prst="straightConnector1">
            <a:avLst/>
          </a:prstGeom>
          <a:ln w="15875">
            <a:solidFill>
              <a:schemeClr val="tx1"/>
            </a:solidFill>
            <a:headEnd w="sm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EA87EFC6-07D7-AA86-1403-983A9C0CEAB9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442" y="2557654"/>
            <a:ext cx="236253" cy="211866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E4791056-0B13-E5E4-0018-710B01E058D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636" y="2143841"/>
            <a:ext cx="207293" cy="211866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A2B2447F-59EC-C93A-DD1B-D10345F37A4A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755" y="1654654"/>
            <a:ext cx="1345499" cy="189765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25ACC472-C734-5135-B223-C21C9452C2E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20" y="2895786"/>
            <a:ext cx="525853" cy="137179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CD0CE34B-49F7-6F00-ADD4-C2B4F31876D6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220" y="3210712"/>
            <a:ext cx="1225467" cy="172617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87FC98A3-B4DD-1DED-AC89-72827E865234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585" y="339668"/>
            <a:ext cx="1353501" cy="1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75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646"/>
  <p:tag name="ORIGINALWIDTH" val="116,2662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$$V_\mathrm{d}$$&#10;&#10;&#10;\end{document}"/>
  <p:tag name="IGUANATEXSIZE" val="20"/>
  <p:tag name="IGUANATEXCURSOR" val="89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,2872"/>
  <p:tag name="ORIGINALWIDTH" val="902,3759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\centering &#10;\textcolor{blue}{Plume boundary \\&#10;(GDML edge P)}&#10;&#10;&#10;\end{document}"/>
  <p:tag name="IGUANATEXSIZE" val="15"/>
  <p:tag name="IGUANATEXCURSOR" val="938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373,5521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GDML&#10;&#10;&#10;\end{document}"/>
  <p:tag name="IGUANATEXSIZE" val="15"/>
  <p:tag name="IGUANATEXCURSOR" val="896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646"/>
  <p:tag name="ORIGINALWIDTH" val="116,2662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$$V_\mathrm{d}$$&#10;&#10;&#10;\end{document}"/>
  <p:tag name="IGUANATEXSIZE" val="20"/>
  <p:tag name="IGUANATEXCURSOR" val="894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646"/>
  <p:tag name="ORIGINALWIDTH" val="102,0143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$$I_\mathrm{d}$$&#10;&#10;&#10;\end{document}"/>
  <p:tag name="IGUANATEXSIZE" val="20"/>
  <p:tag name="IGUANATEXCURSOR" val="8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82,8732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Cathode $(\phi = 0)$&#10;&#10;&#10;\end{document}"/>
  <p:tag name="IGUANATEXSIZE" val="15"/>
  <p:tag name="IGUANATEXCURSOR" val="90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345,0482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Anode&#10;&#10;&#10;\end{document}"/>
  <p:tag name="IGUANATEXSIZE" val="15"/>
  <p:tag name="IGUANATEXCURSOR" val="897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658"/>
  <p:tag name="ORIGINALWIDTH" val="804,1122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Symmetry axis&#10;&#10;&#10;\end{document}"/>
  <p:tag name="IGUANATEXSIZE" val="15"/>
  <p:tag name="IGUANATEXCURSOR" val="90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88,124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$\phi_\infty = \phi(I_\infty = 0)$&#10;&#10;&#10;\end{document}"/>
  <p:tag name="IGUANATEXSIZE" val="15"/>
  <p:tag name="IGUANATEXCURSOR" val="892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,2646"/>
  <p:tag name="ORIGINALWIDTH" val="102,0143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$$I_\mathrm{d}$$&#10;&#10;&#10;\end{document}"/>
  <p:tag name="IGUANATEXSIZE" val="20"/>
  <p:tag name="IGUANATEXCURSOR" val="8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82,8732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Cathode $(\phi = 0)$&#10;&#10;&#10;\end{document}"/>
  <p:tag name="IGUANATEXSIZE" val="15"/>
  <p:tag name="IGUANATEXCURSOR" val="900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0126"/>
  <p:tag name="ORIGINALWIDTH" val="345,0482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Anode&#10;&#10;&#10;\end{document}"/>
  <p:tag name="IGUANATEXSIZE" val="15"/>
  <p:tag name="IGUANATEXCURSOR" val="897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658"/>
  <p:tag name="ORIGINALWIDTH" val="804,1122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Symmetry axis&#10;&#10;&#10;\end{document}"/>
  <p:tag name="IGUANATEXSIZE" val="15"/>
  <p:tag name="IGUANATEXCURSOR" val="90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787"/>
  <p:tag name="ORIGINALWIDTH" val="53,2574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$$z$$&#10;&#10;&#10;\end{document}"/>
  <p:tag name="IGUANATEXSIZE" val="15"/>
  <p:tag name="IGUANATEXCURSOR" val="8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,25787"/>
  <p:tag name="ORIGINALWIDTH" val="51,00709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$$r$$&#10;&#10;&#10;\end{document}"/>
  <p:tag name="IGUANATEXSIZE" val="15"/>
  <p:tag name="IGUANATEXCURSOR" val="89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1115,406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\centering &#10;\textcolor{blue}{Plume boundary (P)}&#10;&#10;&#10;\end{document}"/>
  <p:tag name="IGUANATEXSIZE" val="15"/>
  <p:tag name="IGUANATEXCURSOR" val="935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,5174"/>
  <p:tag name="ORIGINALWIDTH" val="888,124"/>
  <p:tag name="LATEXADDIN" val="\documentclass{article}&#10;&#10;% TABLES&#10;\usepackage{booktabs} &#10;\usepackage{multirow} &#10;\usepackage{colortbl} &#10;\usepackage{slashbox} &#10;\usepackage{makecell}&#10;\usepackage{array}&#10;\usepackage{pdflscape}  &#10;\usepackage{lscape}     &#10;% Set col width in tables&#10;\newcolumntype{L}[1]{&gt;{\raggedright\let\newline\\\arraybackslash\hspace{0pt}}m{#1}}&#10;\newcolumntype{C}[1]{&gt;{\centering\let\newline\\\arraybackslash\hspace{0pt}}m{#1}}&#10;\newcolumntype{R}[1]{&gt;{\raggedleft\let\newline\\\arraybackslash\hspace{0pt}}m{#1}}&#10;&#10;\usepackage{amsmath,bm}&#10;\usepackage{color}&#10;\definecolor{mygreen}{rgb}{0,0.5,0}&#10;\definecolor{mygreen2}{rgb}{0,0.69,0.31}&#10;\definecolor{myorange}{rgb}{1,0.75,0}&#10;\definecolor{myred}{rgb}{0.75,0,0}&#10;\newcommand*{\mathcolor}{}&#10;\def\mathcolor#1#{\mathcoloraux{#1}}&#10;\newcommand*{\mathcoloraux}[3]{%&#10;  \protect\leavevmode&#10;  \begingroup&#10;    \color#1{#2}#3%&#10;  \endgroup&#10;}&#10;\pagestyle{empty}&#10;&#10;&#10;&#10;\begin{document}&#10;&#10;$\phi_\infty = \phi(I_\infty = 0)$&#10;&#10;&#10;\end{document}"/>
  <p:tag name="IGUANATEXSIZE" val="15"/>
  <p:tag name="IGUANATEXCURSOR" val="892"/>
  <p:tag name="TRANSPARENCY" val="True"/>
  <p:tag name="LATEXENGINEID" val="1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Adrián Domínguez</dc:creator>
  <cp:lastModifiedBy>Adrián Domínguez</cp:lastModifiedBy>
  <cp:revision>7</cp:revision>
  <dcterms:created xsi:type="dcterms:W3CDTF">2022-05-30T08:52:16Z</dcterms:created>
  <dcterms:modified xsi:type="dcterms:W3CDTF">2022-06-19T18:33:39Z</dcterms:modified>
</cp:coreProperties>
</file>