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naheim"/>
      <p:regular r:id="rId21"/>
      <p:bold r:id="rId22"/>
    </p:embeddedFont>
    <p:embeddedFont>
      <p:font typeface="Press Start 2P"/>
      <p:regular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naheim-bold.fntdata"/><Relationship Id="rId21" Type="http://schemas.openxmlformats.org/officeDocument/2006/relationships/font" Target="fonts/Anaheim-regular.fntdata"/><Relationship Id="rId24" Type="http://schemas.openxmlformats.org/officeDocument/2006/relationships/font" Target="fonts/BebasNeue-regular.fntdata"/><Relationship Id="rId23" Type="http://schemas.openxmlformats.org/officeDocument/2006/relationships/font" Target="fonts/PressStart2P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535f44aa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535f44aa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1535f44aa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1535f44aa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1535f44a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1535f44a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1535f44aa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1535f44aa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1535f44a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1535f44a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1535f44a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1535f44a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1534fe1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1534fe1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534fe1af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534fe1af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spend a minute total on this and next two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1535f44aa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1535f44aa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1535f44a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1535f44a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1535f44aa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1535f44a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535f44a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1535f44a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535f44aa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535f44aa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Quickly get through this too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535f44aa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535f44aa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 rot="-1582772">
            <a:off x="8399782" y="3146985"/>
            <a:ext cx="905187" cy="265028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789671" y="-7722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rot="126079">
            <a:off x="394117" y="129200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7079738">
            <a:off x="184591" y="85863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346047">
            <a:off x="3370099" y="459732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107837" y="400550"/>
            <a:ext cx="524556" cy="44686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2549037">
            <a:off x="390141" y="4438435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713100" y="2238454"/>
            <a:ext cx="4215300" cy="10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713125" y="3277150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2"/>
          <p:cNvSpPr txBox="1"/>
          <p:nvPr>
            <p:ph idx="2" type="ctrTitle"/>
          </p:nvPr>
        </p:nvSpPr>
        <p:spPr>
          <a:xfrm>
            <a:off x="713100" y="1255550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hasCustomPrompt="1" type="title"/>
          </p:nvPr>
        </p:nvSpPr>
        <p:spPr>
          <a:xfrm>
            <a:off x="998550" y="2005275"/>
            <a:ext cx="71469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/>
          <p:nvPr>
            <p:ph idx="1" type="subTitle"/>
          </p:nvPr>
        </p:nvSpPr>
        <p:spPr>
          <a:xfrm>
            <a:off x="998550" y="3142600"/>
            <a:ext cx="7146900" cy="3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/>
          <p:nvPr/>
        </p:nvSpPr>
        <p:spPr>
          <a:xfrm rot="10800000">
            <a:off x="-398109" y="2350024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24" name="Google Shape;124;p11"/>
          <p:cNvSpPr/>
          <p:nvPr/>
        </p:nvSpPr>
        <p:spPr>
          <a:xfrm>
            <a:off x="-557934" y="-131760"/>
            <a:ext cx="4245925" cy="1704500"/>
          </a:xfrm>
          <a:custGeom>
            <a:rect b="b" l="l" r="r" t="t"/>
            <a:pathLst>
              <a:path extrusionOk="0" h="68180" w="169837">
                <a:moveTo>
                  <a:pt x="10344" y="66643"/>
                </a:moveTo>
                <a:cubicBezTo>
                  <a:pt x="14416" y="73676"/>
                  <a:pt x="26527" y="54683"/>
                  <a:pt x="37551" y="47766"/>
                </a:cubicBezTo>
                <a:cubicBezTo>
                  <a:pt x="48575" y="40849"/>
                  <a:pt x="59551" y="30878"/>
                  <a:pt x="76486" y="25140"/>
                </a:cubicBezTo>
                <a:cubicBezTo>
                  <a:pt x="93421" y="19402"/>
                  <a:pt x="124807" y="16915"/>
                  <a:pt x="139162" y="13340"/>
                </a:cubicBezTo>
                <a:cubicBezTo>
                  <a:pt x="153517" y="9765"/>
                  <a:pt x="183625" y="4986"/>
                  <a:pt x="162618" y="3690"/>
                </a:cubicBezTo>
                <a:cubicBezTo>
                  <a:pt x="141611" y="2394"/>
                  <a:pt x="38498" y="-4926"/>
                  <a:pt x="13119" y="5566"/>
                </a:cubicBezTo>
                <a:cubicBezTo>
                  <a:pt x="-12260" y="16058"/>
                  <a:pt x="6272" y="59610"/>
                  <a:pt x="10344" y="6664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5" name="Google Shape;125;p11"/>
          <p:cNvSpPr/>
          <p:nvPr/>
        </p:nvSpPr>
        <p:spPr>
          <a:xfrm flipH="1" rot="10800000">
            <a:off x="1969556" y="99961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/>
          <p:nvPr/>
        </p:nvSpPr>
        <p:spPr>
          <a:xfrm flipH="1" rot="10562527">
            <a:off x="3371054" y="4668161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/>
          <p:nvPr/>
        </p:nvSpPr>
        <p:spPr>
          <a:xfrm rot="-7745654">
            <a:off x="228956" y="4342205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/>
          <p:nvPr/>
        </p:nvSpPr>
        <p:spPr>
          <a:xfrm flipH="1" rot="-1032377">
            <a:off x="197773" y="839277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/>
          <p:cNvSpPr/>
          <p:nvPr/>
        </p:nvSpPr>
        <p:spPr>
          <a:xfrm flipH="1" rot="10800000">
            <a:off x="5182408" y="41530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/>
          <p:cNvSpPr/>
          <p:nvPr/>
        </p:nvSpPr>
        <p:spPr>
          <a:xfrm rot="-4015505">
            <a:off x="7087598" y="4763177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/>
          <p:nvPr/>
        </p:nvSpPr>
        <p:spPr>
          <a:xfrm flipH="1" rot="-9621404">
            <a:off x="7911849" y="445614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"/>
          <p:cNvSpPr/>
          <p:nvPr/>
        </p:nvSpPr>
        <p:spPr>
          <a:xfrm flipH="1" rot="10800000">
            <a:off x="8676958" y="3204632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36" name="Google Shape;136;p13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37" name="Google Shape;137;p13"/>
          <p:cNvSpPr/>
          <p:nvPr/>
        </p:nvSpPr>
        <p:spPr>
          <a:xfrm>
            <a:off x="135926" y="905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 rot="1606875">
            <a:off x="632815" y="26965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"/>
          <p:cNvSpPr/>
          <p:nvPr/>
        </p:nvSpPr>
        <p:spPr>
          <a:xfrm rot="-281910">
            <a:off x="8563991" y="46102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 rot="-9177506">
            <a:off x="8794215" y="10369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/>
          <p:nvPr/>
        </p:nvSpPr>
        <p:spPr>
          <a:xfrm flipH="1" rot="-4499985">
            <a:off x="8663961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3"/>
          <p:cNvSpPr/>
          <p:nvPr/>
        </p:nvSpPr>
        <p:spPr>
          <a:xfrm rot="-9177506">
            <a:off x="66340" y="4173422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"/>
          <p:cNvSpPr txBox="1"/>
          <p:nvPr>
            <p:ph type="title"/>
          </p:nvPr>
        </p:nvSpPr>
        <p:spPr>
          <a:xfrm>
            <a:off x="7200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3"/>
          <p:cNvSpPr txBox="1"/>
          <p:nvPr>
            <p:ph hasCustomPrompt="1" idx="2" type="title"/>
          </p:nvPr>
        </p:nvSpPr>
        <p:spPr>
          <a:xfrm>
            <a:off x="11061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/>
          <p:nvPr>
            <p:ph idx="1" type="subTitle"/>
          </p:nvPr>
        </p:nvSpPr>
        <p:spPr>
          <a:xfrm>
            <a:off x="7200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13"/>
          <p:cNvSpPr txBox="1"/>
          <p:nvPr>
            <p:ph idx="3" type="title"/>
          </p:nvPr>
        </p:nvSpPr>
        <p:spPr>
          <a:xfrm>
            <a:off x="357225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13"/>
          <p:cNvSpPr txBox="1"/>
          <p:nvPr>
            <p:ph hasCustomPrompt="1" idx="4" type="title"/>
          </p:nvPr>
        </p:nvSpPr>
        <p:spPr>
          <a:xfrm>
            <a:off x="395835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3"/>
          <p:cNvSpPr txBox="1"/>
          <p:nvPr>
            <p:ph idx="5" type="subTitle"/>
          </p:nvPr>
        </p:nvSpPr>
        <p:spPr>
          <a:xfrm>
            <a:off x="357225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0" name="Google Shape;150;p13"/>
          <p:cNvSpPr txBox="1"/>
          <p:nvPr>
            <p:ph idx="6" type="title"/>
          </p:nvPr>
        </p:nvSpPr>
        <p:spPr>
          <a:xfrm>
            <a:off x="6424500" y="19024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1" name="Google Shape;151;p13"/>
          <p:cNvSpPr txBox="1"/>
          <p:nvPr>
            <p:ph hasCustomPrompt="1" idx="7" type="title"/>
          </p:nvPr>
        </p:nvSpPr>
        <p:spPr>
          <a:xfrm>
            <a:off x="6810600" y="14837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8" type="subTitle"/>
          </p:nvPr>
        </p:nvSpPr>
        <p:spPr>
          <a:xfrm>
            <a:off x="6424500" y="2315275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3" name="Google Shape;153;p13"/>
          <p:cNvSpPr txBox="1"/>
          <p:nvPr>
            <p:ph idx="9" type="title"/>
          </p:nvPr>
        </p:nvSpPr>
        <p:spPr>
          <a:xfrm>
            <a:off x="7200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13"/>
          <p:cNvSpPr txBox="1"/>
          <p:nvPr>
            <p:ph hasCustomPrompt="1" idx="13" type="title"/>
          </p:nvPr>
        </p:nvSpPr>
        <p:spPr>
          <a:xfrm>
            <a:off x="11061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/>
          <p:nvPr>
            <p:ph idx="14" type="subTitle"/>
          </p:nvPr>
        </p:nvSpPr>
        <p:spPr>
          <a:xfrm>
            <a:off x="7200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3"/>
          <p:cNvSpPr txBox="1"/>
          <p:nvPr>
            <p:ph idx="15" type="title"/>
          </p:nvPr>
        </p:nvSpPr>
        <p:spPr>
          <a:xfrm>
            <a:off x="357225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16" type="title"/>
          </p:nvPr>
        </p:nvSpPr>
        <p:spPr>
          <a:xfrm>
            <a:off x="395835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17" type="subTitle"/>
          </p:nvPr>
        </p:nvSpPr>
        <p:spPr>
          <a:xfrm>
            <a:off x="357225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9" name="Google Shape;159;p13"/>
          <p:cNvSpPr txBox="1"/>
          <p:nvPr>
            <p:ph idx="18" type="title"/>
          </p:nvPr>
        </p:nvSpPr>
        <p:spPr>
          <a:xfrm>
            <a:off x="6424500" y="377845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13"/>
          <p:cNvSpPr txBox="1"/>
          <p:nvPr>
            <p:ph hasCustomPrompt="1" idx="19" type="title"/>
          </p:nvPr>
        </p:nvSpPr>
        <p:spPr>
          <a:xfrm>
            <a:off x="6810600" y="3369800"/>
            <a:ext cx="1227300" cy="3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1" name="Google Shape;161;p13"/>
          <p:cNvSpPr txBox="1"/>
          <p:nvPr>
            <p:ph idx="20" type="subTitle"/>
          </p:nvPr>
        </p:nvSpPr>
        <p:spPr>
          <a:xfrm>
            <a:off x="6424500" y="4191300"/>
            <a:ext cx="1999500" cy="4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5" name="Google Shape;165;p14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66" name="Google Shape;166;p14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"/>
          <p:cNvSpPr txBox="1"/>
          <p:nvPr>
            <p:ph type="title"/>
          </p:nvPr>
        </p:nvSpPr>
        <p:spPr>
          <a:xfrm>
            <a:off x="1950900" y="3083550"/>
            <a:ext cx="5242200" cy="4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1950900" y="1605150"/>
            <a:ext cx="5242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5492091" y="38311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 flipH="1">
            <a:off x="6844403" y="48744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 flipH="1" rot="9767623">
            <a:off x="8803156" y="41192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 rot="10800000">
            <a:off x="-1793010" y="-6085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84" name="Google Shape;184;p15"/>
          <p:cNvSpPr/>
          <p:nvPr/>
        </p:nvSpPr>
        <p:spPr>
          <a:xfrm rot="8589778">
            <a:off x="1764806" y="314185"/>
            <a:ext cx="1201749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 rot="10800000">
            <a:off x="3860905" y="83114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 rot="7472203">
            <a:off x="310050" y="65779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 rot="-6137642">
            <a:off x="86611" y="449429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 txBox="1"/>
          <p:nvPr>
            <p:ph type="title"/>
          </p:nvPr>
        </p:nvSpPr>
        <p:spPr>
          <a:xfrm>
            <a:off x="720000" y="1221688"/>
            <a:ext cx="3954300" cy="16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15"/>
          <p:cNvSpPr txBox="1"/>
          <p:nvPr>
            <p:ph idx="1" type="subTitle"/>
          </p:nvPr>
        </p:nvSpPr>
        <p:spPr>
          <a:xfrm>
            <a:off x="720000" y="2917113"/>
            <a:ext cx="39543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rot="10800000">
            <a:off x="-112126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2" name="Google Shape;192;p16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flipH="1" rot="-9255318">
            <a:off x="1058401" y="454030"/>
            <a:ext cx="1201748" cy="450423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10800000">
            <a:off x="8741726" y="3992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7472203">
            <a:off x="3401553" y="72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flipH="1" rot="10800000">
            <a:off x="1944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9361200">
            <a:off x="6556328" y="352323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252699" y="471737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720000" y="1755150"/>
            <a:ext cx="2996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720000" y="2327850"/>
            <a:ext cx="2996700" cy="10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/>
          <p:nvPr/>
        </p:nvSpPr>
        <p:spPr>
          <a:xfrm>
            <a:off x="-1631871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04" name="Google Shape;204;p17"/>
          <p:cNvSpPr/>
          <p:nvPr/>
        </p:nvSpPr>
        <p:spPr>
          <a:xfrm flipH="1">
            <a:off x="6361179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05" name="Google Shape;205;p17"/>
          <p:cNvSpPr/>
          <p:nvPr/>
        </p:nvSpPr>
        <p:spPr>
          <a:xfrm flipH="1">
            <a:off x="735608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 flipH="1" rot="5399845">
            <a:off x="-55120" y="1082775"/>
            <a:ext cx="750030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flipH="1">
            <a:off x="7627395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 rot="4500039">
            <a:off x="8668430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713100" y="2743500"/>
            <a:ext cx="3678300" cy="18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0" name="Google Shape;210;p17"/>
          <p:cNvSpPr txBox="1"/>
          <p:nvPr>
            <p:ph idx="2" type="body"/>
          </p:nvPr>
        </p:nvSpPr>
        <p:spPr>
          <a:xfrm>
            <a:off x="4752525" y="2258950"/>
            <a:ext cx="3678300" cy="23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ess Start 2P"/>
              <a:buChar char="●"/>
              <a:defRPr sz="1600">
                <a:solidFill>
                  <a:schemeClr val="dk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4" name="Google Shape;214;p18"/>
          <p:cNvSpPr/>
          <p:nvPr/>
        </p:nvSpPr>
        <p:spPr>
          <a:xfrm flipH="1" rot="7205836">
            <a:off x="8553951" y="756864"/>
            <a:ext cx="750014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 flipH="1" rot="-2283227">
            <a:off x="8397155" y="140484"/>
            <a:ext cx="164100" cy="331326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 flipH="1" rot="10800000">
            <a:off x="-851421" y="337024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7" name="Google Shape;217;p18"/>
          <p:cNvSpPr/>
          <p:nvPr/>
        </p:nvSpPr>
        <p:spPr>
          <a:xfrm>
            <a:off x="171776" y="43646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 rot="-8976492">
            <a:off x="1015679" y="4511249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 flipH="1" rot="-4499991">
            <a:off x="8559983" y="1633368"/>
            <a:ext cx="325665" cy="277435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 rot="6637955">
            <a:off x="185968" y="3247800"/>
            <a:ext cx="164101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" name="Google Shape;222;p18"/>
          <p:cNvSpPr txBox="1"/>
          <p:nvPr>
            <p:ph idx="2" type="title"/>
          </p:nvPr>
        </p:nvSpPr>
        <p:spPr>
          <a:xfrm>
            <a:off x="720000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3" name="Google Shape;223;p18"/>
          <p:cNvSpPr txBox="1"/>
          <p:nvPr>
            <p:ph idx="1" type="subTitle"/>
          </p:nvPr>
        </p:nvSpPr>
        <p:spPr>
          <a:xfrm>
            <a:off x="720002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"/>
          <p:cNvSpPr txBox="1"/>
          <p:nvPr>
            <p:ph idx="3" type="title"/>
          </p:nvPr>
        </p:nvSpPr>
        <p:spPr>
          <a:xfrm>
            <a:off x="3528600" y="284300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18"/>
          <p:cNvSpPr txBox="1"/>
          <p:nvPr>
            <p:ph idx="4" type="subTitle"/>
          </p:nvPr>
        </p:nvSpPr>
        <p:spPr>
          <a:xfrm>
            <a:off x="3528597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5" type="title"/>
          </p:nvPr>
        </p:nvSpPr>
        <p:spPr>
          <a:xfrm>
            <a:off x="6337197" y="2843050"/>
            <a:ext cx="20868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18"/>
          <p:cNvSpPr txBox="1"/>
          <p:nvPr>
            <p:ph idx="6" type="subTitle"/>
          </p:nvPr>
        </p:nvSpPr>
        <p:spPr>
          <a:xfrm>
            <a:off x="6337198" y="3213850"/>
            <a:ext cx="20868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/>
          <p:nvPr/>
        </p:nvSpPr>
        <p:spPr>
          <a:xfrm>
            <a:off x="-789671" y="-70744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0" name="Google Shape;230;p19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1" name="Google Shape;231;p19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 flipH="1" rot="-4499985">
            <a:off x="498386" y="478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 rot="6700042">
            <a:off x="254790" y="91529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19"/>
          <p:cNvSpPr txBox="1"/>
          <p:nvPr>
            <p:ph idx="2" type="title"/>
          </p:nvPr>
        </p:nvSpPr>
        <p:spPr>
          <a:xfrm>
            <a:off x="2030738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9"/>
          <p:cNvSpPr txBox="1"/>
          <p:nvPr>
            <p:ph idx="1" type="subTitle"/>
          </p:nvPr>
        </p:nvSpPr>
        <p:spPr>
          <a:xfrm>
            <a:off x="2030738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idx="3" type="title"/>
          </p:nvPr>
        </p:nvSpPr>
        <p:spPr>
          <a:xfrm>
            <a:off x="6309241" y="17712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9"/>
          <p:cNvSpPr txBox="1"/>
          <p:nvPr>
            <p:ph idx="4" type="subTitle"/>
          </p:nvPr>
        </p:nvSpPr>
        <p:spPr>
          <a:xfrm>
            <a:off x="6309239" y="22047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idx="5" type="title"/>
          </p:nvPr>
        </p:nvSpPr>
        <p:spPr>
          <a:xfrm>
            <a:off x="2030738" y="3204650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9"/>
          <p:cNvSpPr txBox="1"/>
          <p:nvPr>
            <p:ph idx="6" type="subTitle"/>
          </p:nvPr>
        </p:nvSpPr>
        <p:spPr>
          <a:xfrm>
            <a:off x="20307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7" type="title"/>
          </p:nvPr>
        </p:nvSpPr>
        <p:spPr>
          <a:xfrm>
            <a:off x="6309238" y="3204675"/>
            <a:ext cx="19782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9"/>
          <p:cNvSpPr txBox="1"/>
          <p:nvPr>
            <p:ph idx="8" type="subTitle"/>
          </p:nvPr>
        </p:nvSpPr>
        <p:spPr>
          <a:xfrm>
            <a:off x="6309238" y="3638175"/>
            <a:ext cx="19782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-1223421" y="-4824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49" name="Google Shape;249;p20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0" name="Google Shape;250;p20"/>
          <p:cNvSpPr/>
          <p:nvPr/>
        </p:nvSpPr>
        <p:spPr>
          <a:xfrm>
            <a:off x="1204576" y="576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rot="-6228102">
            <a:off x="204731" y="816100"/>
            <a:ext cx="667640" cy="195470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 rot="-3249759">
            <a:off x="7879891" y="46192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flipH="1" rot="-4499985">
            <a:off x="8611686" y="3816339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 flipH="1" rot="3249759">
            <a:off x="245916" y="1822359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flipH="1" rot="7915796">
            <a:off x="8458656" y="2667099"/>
            <a:ext cx="667646" cy="19546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idx="2" type="title"/>
          </p:nvPr>
        </p:nvSpPr>
        <p:spPr>
          <a:xfrm>
            <a:off x="716548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8" name="Google Shape;258;p20"/>
          <p:cNvSpPr txBox="1"/>
          <p:nvPr>
            <p:ph idx="1" type="subTitle"/>
          </p:nvPr>
        </p:nvSpPr>
        <p:spPr>
          <a:xfrm>
            <a:off x="716548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3" type="title"/>
          </p:nvPr>
        </p:nvSpPr>
        <p:spPr>
          <a:xfrm>
            <a:off x="5565452" y="17712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0"/>
          <p:cNvSpPr txBox="1"/>
          <p:nvPr>
            <p:ph idx="4" type="subTitle"/>
          </p:nvPr>
        </p:nvSpPr>
        <p:spPr>
          <a:xfrm>
            <a:off x="5565449" y="22047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0"/>
          <p:cNvSpPr txBox="1"/>
          <p:nvPr>
            <p:ph idx="5" type="title"/>
          </p:nvPr>
        </p:nvSpPr>
        <p:spPr>
          <a:xfrm>
            <a:off x="716548" y="3204650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0"/>
          <p:cNvSpPr txBox="1"/>
          <p:nvPr>
            <p:ph idx="6" type="subTitle"/>
          </p:nvPr>
        </p:nvSpPr>
        <p:spPr>
          <a:xfrm>
            <a:off x="716548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idx="7" type="title"/>
          </p:nvPr>
        </p:nvSpPr>
        <p:spPr>
          <a:xfrm>
            <a:off x="5565446" y="3204675"/>
            <a:ext cx="2862000" cy="4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0"/>
          <p:cNvSpPr txBox="1"/>
          <p:nvPr>
            <p:ph idx="8" type="subTitle"/>
          </p:nvPr>
        </p:nvSpPr>
        <p:spPr>
          <a:xfrm>
            <a:off x="5565446" y="3638175"/>
            <a:ext cx="2862000" cy="4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401417" y="-6992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 flipH="1" rot="10800000">
            <a:off x="-561710" y="3695519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201699" y="47779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 rot="237473">
            <a:off x="2973497" y="26207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flipH="1" rot="-3054346">
            <a:off x="346548" y="6271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 rot="-9767623">
            <a:off x="194466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431901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 rot="6784495">
            <a:off x="7379716" y="157936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rot="1606875">
            <a:off x="6766390" y="46593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8526850" y="8757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 txBox="1"/>
          <p:nvPr>
            <p:ph type="title"/>
          </p:nvPr>
        </p:nvSpPr>
        <p:spPr>
          <a:xfrm>
            <a:off x="720000" y="2504267"/>
            <a:ext cx="4249800" cy="7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" name="Google Shape;36;p3"/>
          <p:cNvSpPr txBox="1"/>
          <p:nvPr>
            <p:ph hasCustomPrompt="1" idx="2" type="title"/>
          </p:nvPr>
        </p:nvSpPr>
        <p:spPr>
          <a:xfrm>
            <a:off x="1773398" y="1662475"/>
            <a:ext cx="2143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720000" y="3240725"/>
            <a:ext cx="4249800" cy="2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67" name="Google Shape;267;p21"/>
          <p:cNvSpPr/>
          <p:nvPr/>
        </p:nvSpPr>
        <p:spPr>
          <a:xfrm>
            <a:off x="1" y="7375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1"/>
          <p:cNvSpPr/>
          <p:nvPr/>
        </p:nvSpPr>
        <p:spPr>
          <a:xfrm rot="1246809">
            <a:off x="632815" y="193903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70" name="Google Shape;270;p21"/>
          <p:cNvSpPr/>
          <p:nvPr/>
        </p:nvSpPr>
        <p:spPr>
          <a:xfrm>
            <a:off x="8800413" y="17348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/>
          <p:nvPr/>
        </p:nvSpPr>
        <p:spPr>
          <a:xfrm flipH="1" rot="-4500039">
            <a:off x="8441892" y="544710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/>
          <p:nvPr/>
        </p:nvSpPr>
        <p:spPr>
          <a:xfrm flipH="1" rot="-1763052">
            <a:off x="281140" y="1794547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1"/>
          <p:cNvSpPr/>
          <p:nvPr/>
        </p:nvSpPr>
        <p:spPr>
          <a:xfrm rot="-9891097">
            <a:off x="8672012" y="30456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1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2" type="title"/>
          </p:nvPr>
        </p:nvSpPr>
        <p:spPr>
          <a:xfrm>
            <a:off x="110117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8" name="Google Shape;278;p21"/>
          <p:cNvSpPr txBox="1"/>
          <p:nvPr>
            <p:ph idx="1" type="subTitle"/>
          </p:nvPr>
        </p:nvSpPr>
        <p:spPr>
          <a:xfrm>
            <a:off x="110117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1"/>
          <p:cNvSpPr txBox="1"/>
          <p:nvPr>
            <p:ph idx="3" type="title"/>
          </p:nvPr>
        </p:nvSpPr>
        <p:spPr>
          <a:xfrm>
            <a:off x="3578947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0" name="Google Shape;280;p21"/>
          <p:cNvSpPr txBox="1"/>
          <p:nvPr>
            <p:ph idx="4" type="subTitle"/>
          </p:nvPr>
        </p:nvSpPr>
        <p:spPr>
          <a:xfrm>
            <a:off x="3579000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1"/>
          <p:cNvSpPr txBox="1"/>
          <p:nvPr>
            <p:ph idx="5" type="title"/>
          </p:nvPr>
        </p:nvSpPr>
        <p:spPr>
          <a:xfrm>
            <a:off x="110117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2" name="Google Shape;282;p21"/>
          <p:cNvSpPr txBox="1"/>
          <p:nvPr>
            <p:ph idx="6" type="subTitle"/>
          </p:nvPr>
        </p:nvSpPr>
        <p:spPr>
          <a:xfrm>
            <a:off x="110117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21"/>
          <p:cNvSpPr txBox="1"/>
          <p:nvPr>
            <p:ph idx="7" type="title"/>
          </p:nvPr>
        </p:nvSpPr>
        <p:spPr>
          <a:xfrm>
            <a:off x="3578947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4" name="Google Shape;284;p21"/>
          <p:cNvSpPr txBox="1"/>
          <p:nvPr>
            <p:ph idx="8" type="subTitle"/>
          </p:nvPr>
        </p:nvSpPr>
        <p:spPr>
          <a:xfrm>
            <a:off x="3578947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idx="9" type="title"/>
          </p:nvPr>
        </p:nvSpPr>
        <p:spPr>
          <a:xfrm>
            <a:off x="6056725" y="1834825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6" name="Google Shape;286;p21"/>
          <p:cNvSpPr txBox="1"/>
          <p:nvPr>
            <p:ph idx="13" type="subTitle"/>
          </p:nvPr>
        </p:nvSpPr>
        <p:spPr>
          <a:xfrm>
            <a:off x="6056725" y="22105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14" type="title"/>
          </p:nvPr>
        </p:nvSpPr>
        <p:spPr>
          <a:xfrm>
            <a:off x="6056725" y="3268350"/>
            <a:ext cx="1986000" cy="3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8" name="Google Shape;288;p21"/>
          <p:cNvSpPr txBox="1"/>
          <p:nvPr>
            <p:ph idx="15" type="subTitle"/>
          </p:nvPr>
        </p:nvSpPr>
        <p:spPr>
          <a:xfrm>
            <a:off x="6056725" y="3643950"/>
            <a:ext cx="1986000" cy="4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2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1" name="Google Shape;291;p22"/>
          <p:cNvSpPr/>
          <p:nvPr/>
        </p:nvSpPr>
        <p:spPr>
          <a:xfrm flipH="1" rot="10800000">
            <a:off x="-443071" y="369172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92" name="Google Shape;292;p22"/>
          <p:cNvSpPr/>
          <p:nvPr/>
        </p:nvSpPr>
        <p:spPr>
          <a:xfrm>
            <a:off x="642951" y="47585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 rot="-326888">
            <a:off x="7588089" y="35111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 flipH="1" rot="-4500050">
            <a:off x="8596232" y="441016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 flipH="1" rot="-6949112">
            <a:off x="133141" y="3889694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340400" y="425848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 flipH="1" rot="-6949112">
            <a:off x="8832316" y="429241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/>
          <p:nvPr/>
        </p:nvSpPr>
        <p:spPr>
          <a:xfrm flipH="1">
            <a:off x="6337204" y="-109012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01" name="Google Shape;301;p23"/>
          <p:cNvSpPr/>
          <p:nvPr/>
        </p:nvSpPr>
        <p:spPr>
          <a:xfrm flipH="1" rot="10800000">
            <a:off x="-766921" y="36948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02" name="Google Shape;302;p23"/>
          <p:cNvSpPr/>
          <p:nvPr/>
        </p:nvSpPr>
        <p:spPr>
          <a:xfrm>
            <a:off x="7594951" y="407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3"/>
          <p:cNvSpPr/>
          <p:nvPr/>
        </p:nvSpPr>
        <p:spPr>
          <a:xfrm rot="-326888">
            <a:off x="361189" y="47907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3"/>
          <p:cNvSpPr/>
          <p:nvPr/>
        </p:nvSpPr>
        <p:spPr>
          <a:xfrm flipH="1" rot="-4500050">
            <a:off x="212319" y="4018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"/>
          <p:cNvSpPr/>
          <p:nvPr/>
        </p:nvSpPr>
        <p:spPr>
          <a:xfrm flipH="1" rot="-8975214">
            <a:off x="115765" y="4141670"/>
            <a:ext cx="164101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3"/>
          <p:cNvSpPr/>
          <p:nvPr/>
        </p:nvSpPr>
        <p:spPr>
          <a:xfrm>
            <a:off x="8424000" y="4264623"/>
            <a:ext cx="227097" cy="227097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3"/>
          <p:cNvSpPr/>
          <p:nvPr/>
        </p:nvSpPr>
        <p:spPr>
          <a:xfrm flipH="1" rot="-6949112">
            <a:off x="8797541" y="1217332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 rot="-326888">
            <a:off x="8504577" y="497886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/>
          <p:nvPr/>
        </p:nvSpPr>
        <p:spPr>
          <a:xfrm>
            <a:off x="-859171" y="-79431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12" name="Google Shape;312;p24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13" name="Google Shape;313;p24"/>
          <p:cNvSpPr/>
          <p:nvPr/>
        </p:nvSpPr>
        <p:spPr>
          <a:xfrm>
            <a:off x="110576" y="409716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4"/>
          <p:cNvSpPr/>
          <p:nvPr/>
        </p:nvSpPr>
        <p:spPr>
          <a:xfrm rot="1606875">
            <a:off x="7783315" y="4795276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 rot="5797880">
            <a:off x="8640501" y="38172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"/>
          <p:cNvSpPr/>
          <p:nvPr/>
        </p:nvSpPr>
        <p:spPr>
          <a:xfrm flipH="1" rot="-6895053">
            <a:off x="1165305" y="87747"/>
            <a:ext cx="524559" cy="446861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 rot="6700042">
            <a:off x="102190" y="8805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 flipH="1" rot="-6700042">
            <a:off x="8733990" y="3540471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 rot="-326888">
            <a:off x="632814" y="47071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 txBox="1"/>
          <p:nvPr>
            <p:ph hasCustomPrompt="1" type="title"/>
          </p:nvPr>
        </p:nvSpPr>
        <p:spPr>
          <a:xfrm>
            <a:off x="713100" y="3030162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713100" y="3937325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hasCustomPrompt="1" idx="2" type="title"/>
          </p:nvPr>
        </p:nvSpPr>
        <p:spPr>
          <a:xfrm>
            <a:off x="3442950" y="1302925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24"/>
          <p:cNvSpPr txBox="1"/>
          <p:nvPr>
            <p:ph idx="3" type="subTitle"/>
          </p:nvPr>
        </p:nvSpPr>
        <p:spPr>
          <a:xfrm>
            <a:off x="3442950" y="2210076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hasCustomPrompt="1" idx="4" type="title"/>
          </p:nvPr>
        </p:nvSpPr>
        <p:spPr>
          <a:xfrm>
            <a:off x="6172800" y="3030157"/>
            <a:ext cx="22581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5" name="Google Shape;325;p24"/>
          <p:cNvSpPr txBox="1"/>
          <p:nvPr>
            <p:ph idx="5" type="subTitle"/>
          </p:nvPr>
        </p:nvSpPr>
        <p:spPr>
          <a:xfrm>
            <a:off x="6172800" y="3937299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bg>
      <p:bgPr>
        <a:solidFill>
          <a:schemeClr val="dk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/>
          <p:nvPr/>
        </p:nvSpPr>
        <p:spPr>
          <a:xfrm>
            <a:off x="33504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29" name="Google Shape;329;p25"/>
          <p:cNvSpPr/>
          <p:nvPr/>
        </p:nvSpPr>
        <p:spPr>
          <a:xfrm rot="1412830">
            <a:off x="3867881" y="4690023"/>
            <a:ext cx="905187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"/>
          <p:cNvSpPr/>
          <p:nvPr/>
        </p:nvSpPr>
        <p:spPr>
          <a:xfrm>
            <a:off x="-1451396" y="-650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25"/>
          <p:cNvSpPr/>
          <p:nvPr/>
        </p:nvSpPr>
        <p:spPr>
          <a:xfrm rot="126079">
            <a:off x="554542" y="83725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 rot="7079738">
            <a:off x="123516" y="810247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/>
          <p:nvPr/>
        </p:nvSpPr>
        <p:spPr>
          <a:xfrm rot="-346047">
            <a:off x="7681424" y="211475"/>
            <a:ext cx="1201737" cy="450424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5"/>
          <p:cNvSpPr/>
          <p:nvPr/>
        </p:nvSpPr>
        <p:spPr>
          <a:xfrm>
            <a:off x="7766401" y="46041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 rot="-2549037">
            <a:off x="6065366" y="4656872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720000" y="3410800"/>
            <a:ext cx="32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infographics and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7" name="Google Shape;337;p25"/>
          <p:cNvSpPr/>
          <p:nvPr/>
        </p:nvSpPr>
        <p:spPr>
          <a:xfrm>
            <a:off x="4337674" y="257174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5"/>
          <p:cNvSpPr/>
          <p:nvPr/>
        </p:nvSpPr>
        <p:spPr>
          <a:xfrm rot="-1601140">
            <a:off x="5602164" y="429599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5"/>
          <p:cNvSpPr txBox="1"/>
          <p:nvPr>
            <p:ph type="title"/>
          </p:nvPr>
        </p:nvSpPr>
        <p:spPr>
          <a:xfrm>
            <a:off x="720000" y="539400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 sz="44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1" type="subTitle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2" type="subTitle"/>
          </p:nvPr>
        </p:nvSpPr>
        <p:spPr>
          <a:xfrm>
            <a:off x="720000" y="1982838"/>
            <a:ext cx="34347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44" name="Google Shape;344;p2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5" name="Google Shape;345;p2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10800000">
            <a:off x="-639910" y="2453705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400114" y="88109"/>
                </a:moveTo>
                <a:cubicBezTo>
                  <a:pt x="405681" y="111461"/>
                  <a:pt x="407445" y="148526"/>
                  <a:pt x="389524" y="145132"/>
                </a:cubicBezTo>
                <a:cubicBezTo>
                  <a:pt x="371603" y="141738"/>
                  <a:pt x="322568" y="84224"/>
                  <a:pt x="292586" y="67744"/>
                </a:cubicBezTo>
                <a:cubicBezTo>
                  <a:pt x="262604" y="51264"/>
                  <a:pt x="236083" y="48990"/>
                  <a:pt x="209633" y="46250"/>
                </a:cubicBezTo>
                <a:cubicBezTo>
                  <a:pt x="183183" y="43510"/>
                  <a:pt x="157806" y="48670"/>
                  <a:pt x="133888" y="51302"/>
                </a:cubicBezTo>
                <a:cubicBezTo>
                  <a:pt x="109970" y="53934"/>
                  <a:pt x="87465" y="60794"/>
                  <a:pt x="66124" y="62041"/>
                </a:cubicBezTo>
                <a:cubicBezTo>
                  <a:pt x="44783" y="63288"/>
                  <a:pt x="15890" y="62856"/>
                  <a:pt x="5843" y="58783"/>
                </a:cubicBezTo>
                <a:cubicBezTo>
                  <a:pt x="-4204" y="54710"/>
                  <a:pt x="684" y="45342"/>
                  <a:pt x="5843" y="37603"/>
                </a:cubicBezTo>
                <a:cubicBezTo>
                  <a:pt x="11002" y="29864"/>
                  <a:pt x="-21582" y="17781"/>
                  <a:pt x="36798" y="12350"/>
                </a:cubicBezTo>
                <a:cubicBezTo>
                  <a:pt x="95178" y="6919"/>
                  <a:pt x="295572" y="-7607"/>
                  <a:pt x="356125" y="5019"/>
                </a:cubicBezTo>
                <a:cubicBezTo>
                  <a:pt x="416678" y="17646"/>
                  <a:pt x="394548" y="64757"/>
                  <a:pt x="400114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54" name="Google Shape;354;p27"/>
          <p:cNvSpPr/>
          <p:nvPr/>
        </p:nvSpPr>
        <p:spPr>
          <a:xfrm flipH="1">
            <a:off x="5386189" y="-161190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55" name="Google Shape;355;p27"/>
          <p:cNvSpPr/>
          <p:nvPr/>
        </p:nvSpPr>
        <p:spPr>
          <a:xfrm>
            <a:off x="311251" y="36888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 flipH="1" rot="-6700042">
            <a:off x="8639065" y="889246"/>
            <a:ext cx="164100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/>
          <p:nvPr/>
        </p:nvSpPr>
        <p:spPr>
          <a:xfrm rot="-326888">
            <a:off x="1458214" y="4122673"/>
            <a:ext cx="750023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7"/>
          <p:cNvSpPr/>
          <p:nvPr/>
        </p:nvSpPr>
        <p:spPr>
          <a:xfrm flipH="1" rot="-4500050">
            <a:off x="7440682" y="119541"/>
            <a:ext cx="483265" cy="411677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 flipH="1" rot="8816071">
            <a:off x="350265" y="2178698"/>
            <a:ext cx="164099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 flipH="1" rot="2700000">
            <a:off x="7528620" y="4378896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8581026" y="3627991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 rot="8904525">
            <a:off x="338087" y="429598"/>
            <a:ext cx="750025" cy="219591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3819801" y="249416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 flipH="1" rot="-5983180">
            <a:off x="4268815" y="4746869"/>
            <a:ext cx="164100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 rot="5797880">
            <a:off x="5955801" y="4673776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8" name="Google Shape;36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9" name="Google Shape;3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4"/>
          <p:cNvSpPr/>
          <p:nvPr/>
        </p:nvSpPr>
        <p:spPr>
          <a:xfrm flipH="1" rot="10800000">
            <a:off x="-449146" y="359375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1" name="Google Shape;41;p4"/>
          <p:cNvSpPr/>
          <p:nvPr/>
        </p:nvSpPr>
        <p:spPr>
          <a:xfrm rot="-938533">
            <a:off x="8499415" y="547114"/>
            <a:ext cx="766588" cy="22444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"/>
          <p:cNvSpPr/>
          <p:nvPr/>
        </p:nvSpPr>
        <p:spPr>
          <a:xfrm flipH="1" rot="-7079738">
            <a:off x="169391" y="4002485"/>
            <a:ext cx="164101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 rot="4550277">
            <a:off x="348624" y="4777055"/>
            <a:ext cx="351076" cy="315345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626626" y="14915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50">
                <a:solidFill>
                  <a:schemeClr val="accent2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rabicPeriod"/>
              <a:defRPr>
                <a:solidFill>
                  <a:schemeClr val="accent2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 Condensed Light"/>
              <a:buAutoNum type="alphaLcPeriod"/>
              <a:defRPr>
                <a:solidFill>
                  <a:schemeClr val="accent2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Roboto Condensed Light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flipH="1">
            <a:off x="7203379" y="-510291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-789671" y="-1016804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50" name="Google Shape;50;p5"/>
          <p:cNvSpPr/>
          <p:nvPr/>
        </p:nvSpPr>
        <p:spPr>
          <a:xfrm>
            <a:off x="8150701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rot="-3082277">
            <a:off x="8379051" y="1062725"/>
            <a:ext cx="750029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1258913" y="1636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-4500039">
            <a:off x="59854" y="699298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-1763052">
            <a:off x="281140" y="2089972"/>
            <a:ext cx="164102" cy="331320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rot="-9891097">
            <a:off x="8672012" y="2759347"/>
            <a:ext cx="164103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-6137642">
            <a:off x="-11826" y="4025449"/>
            <a:ext cx="750028" cy="219595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-2879894">
            <a:off x="7779999" y="4431036"/>
            <a:ext cx="1201733" cy="450426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" type="title"/>
          </p:nvPr>
        </p:nvSpPr>
        <p:spPr>
          <a:xfrm>
            <a:off x="1784200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3" type="title"/>
          </p:nvPr>
        </p:nvSpPr>
        <p:spPr>
          <a:xfrm>
            <a:off x="5097503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b="0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subTitle"/>
          </p:nvPr>
        </p:nvSpPr>
        <p:spPr>
          <a:xfrm>
            <a:off x="50975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" name="Google Shape;62;p5"/>
          <p:cNvSpPr txBox="1"/>
          <p:nvPr>
            <p:ph idx="4" type="subTitle"/>
          </p:nvPr>
        </p:nvSpPr>
        <p:spPr>
          <a:xfrm>
            <a:off x="1784200" y="3872525"/>
            <a:ext cx="2262300" cy="4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508971" y="-856866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65" name="Google Shape;65;p6"/>
          <p:cNvSpPr/>
          <p:nvPr/>
        </p:nvSpPr>
        <p:spPr>
          <a:xfrm rot="10800000">
            <a:off x="7301954" y="2841009"/>
            <a:ext cx="3595000" cy="2792525"/>
          </a:xfrm>
          <a:custGeom>
            <a:rect b="b" l="l" r="r" t="t"/>
            <a:pathLst>
              <a:path extrusionOk="0" h="111701" w="143800">
                <a:moveTo>
                  <a:pt x="5773" y="104094"/>
                </a:moveTo>
                <a:cubicBezTo>
                  <a:pt x="7155" y="119838"/>
                  <a:pt x="14202" y="107121"/>
                  <a:pt x="20117" y="101705"/>
                </a:cubicBezTo>
                <a:cubicBezTo>
                  <a:pt x="26032" y="96289"/>
                  <a:pt x="31010" y="78934"/>
                  <a:pt x="41264" y="71597"/>
                </a:cubicBezTo>
                <a:cubicBezTo>
                  <a:pt x="51518" y="64260"/>
                  <a:pt x="71367" y="64793"/>
                  <a:pt x="81642" y="57684"/>
                </a:cubicBezTo>
                <a:cubicBezTo>
                  <a:pt x="91917" y="50575"/>
                  <a:pt x="94590" y="35251"/>
                  <a:pt x="102914" y="28943"/>
                </a:cubicBezTo>
                <a:cubicBezTo>
                  <a:pt x="111239" y="22636"/>
                  <a:pt x="126323" y="23255"/>
                  <a:pt x="131589" y="19839"/>
                </a:cubicBezTo>
                <a:cubicBezTo>
                  <a:pt x="136855" y="16424"/>
                  <a:pt x="154469" y="10550"/>
                  <a:pt x="134508" y="8450"/>
                </a:cubicBezTo>
                <a:cubicBezTo>
                  <a:pt x="114548" y="6350"/>
                  <a:pt x="33282" y="-8702"/>
                  <a:pt x="11826" y="7239"/>
                </a:cubicBezTo>
                <a:cubicBezTo>
                  <a:pt x="-9630" y="23180"/>
                  <a:pt x="4391" y="88350"/>
                  <a:pt x="5773" y="1040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6" name="Google Shape;66;p6"/>
          <p:cNvSpPr/>
          <p:nvPr/>
        </p:nvSpPr>
        <p:spPr>
          <a:xfrm>
            <a:off x="135926" y="11233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1606875">
            <a:off x="7664740" y="47613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5797880">
            <a:off x="8592951" y="3500851"/>
            <a:ext cx="351069" cy="315346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"/>
          <p:cNvSpPr/>
          <p:nvPr/>
        </p:nvSpPr>
        <p:spPr>
          <a:xfrm rot="2856529">
            <a:off x="8686440" y="4311035"/>
            <a:ext cx="164102" cy="331323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 flipH="1" rot="-4499985">
            <a:off x="496911" y="1973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 rot="-3661117">
            <a:off x="238553" y="4215459"/>
            <a:ext cx="164102" cy="331324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8516675" y="445026"/>
            <a:ext cx="194421" cy="19442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 rot="10800000">
            <a:off x="3350490" y="-530304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6" name="Google Shape;76;p7"/>
          <p:cNvSpPr/>
          <p:nvPr/>
        </p:nvSpPr>
        <p:spPr>
          <a:xfrm flipH="1" rot="9120431">
            <a:off x="7978305" y="4471577"/>
            <a:ext cx="905191" cy="265027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flipH="1" rot="-7430944">
            <a:off x="4898473" y="130811"/>
            <a:ext cx="1201746" cy="450421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flipH="1" rot="10800000">
            <a:off x="8551226" y="1143089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-7472203">
            <a:off x="7430903" y="373749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-6895012">
            <a:off x="236535" y="4419056"/>
            <a:ext cx="434464" cy="370096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"/>
          <p:cNvSpPr/>
          <p:nvPr/>
        </p:nvSpPr>
        <p:spPr>
          <a:xfrm flipH="1" rot="-7472203">
            <a:off x="586103" y="143124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 rot="6537935">
            <a:off x="194426" y="912501"/>
            <a:ext cx="351070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type="title"/>
          </p:nvPr>
        </p:nvSpPr>
        <p:spPr>
          <a:xfrm>
            <a:off x="720000" y="980500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/>
          <p:nvPr/>
        </p:nvSpPr>
        <p:spPr>
          <a:xfrm>
            <a:off x="-700735" y="-1101340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88109"/>
                </a:moveTo>
                <a:cubicBezTo>
                  <a:pt x="-1728" y="111461"/>
                  <a:pt x="-3493" y="148526"/>
                  <a:pt x="14428" y="145132"/>
                </a:cubicBezTo>
                <a:cubicBezTo>
                  <a:pt x="32349" y="141738"/>
                  <a:pt x="81702" y="83281"/>
                  <a:pt x="111366" y="67744"/>
                </a:cubicBezTo>
                <a:cubicBezTo>
                  <a:pt x="141030" y="52207"/>
                  <a:pt x="166046" y="53736"/>
                  <a:pt x="192412" y="51908"/>
                </a:cubicBezTo>
                <a:cubicBezTo>
                  <a:pt x="218779" y="50080"/>
                  <a:pt x="245329" y="55085"/>
                  <a:pt x="269565" y="56774"/>
                </a:cubicBezTo>
                <a:cubicBezTo>
                  <a:pt x="293801" y="58463"/>
                  <a:pt x="316404" y="61706"/>
                  <a:pt x="337828" y="62041"/>
                </a:cubicBezTo>
                <a:cubicBezTo>
                  <a:pt x="359252" y="62376"/>
                  <a:pt x="388062" y="62856"/>
                  <a:pt x="398109" y="58783"/>
                </a:cubicBezTo>
                <a:cubicBezTo>
                  <a:pt x="408156" y="54710"/>
                  <a:pt x="403268" y="45342"/>
                  <a:pt x="398109" y="37603"/>
                </a:cubicBezTo>
                <a:cubicBezTo>
                  <a:pt x="392950" y="29864"/>
                  <a:pt x="425534" y="17781"/>
                  <a:pt x="367154" y="12350"/>
                </a:cubicBezTo>
                <a:cubicBezTo>
                  <a:pt x="308774" y="6919"/>
                  <a:pt x="108380" y="-7607"/>
                  <a:pt x="47827" y="5019"/>
                </a:cubicBezTo>
                <a:cubicBezTo>
                  <a:pt x="-12726" y="17646"/>
                  <a:pt x="9405" y="64757"/>
                  <a:pt x="3838" y="8810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87" name="Google Shape;87;p8"/>
          <p:cNvSpPr/>
          <p:nvPr/>
        </p:nvSpPr>
        <p:spPr>
          <a:xfrm>
            <a:off x="5327016" y="3700849"/>
            <a:ext cx="4229650" cy="1691150"/>
          </a:xfrm>
          <a:custGeom>
            <a:rect b="b" l="l" r="r" t="t"/>
            <a:pathLst>
              <a:path extrusionOk="0" h="67646" w="169186">
                <a:moveTo>
                  <a:pt x="158891" y="1537"/>
                </a:moveTo>
                <a:cubicBezTo>
                  <a:pt x="154819" y="-5496"/>
                  <a:pt x="142708" y="13497"/>
                  <a:pt x="131684" y="20414"/>
                </a:cubicBezTo>
                <a:cubicBezTo>
                  <a:pt x="120660" y="27331"/>
                  <a:pt x="109684" y="37302"/>
                  <a:pt x="92749" y="43040"/>
                </a:cubicBezTo>
                <a:cubicBezTo>
                  <a:pt x="75814" y="48778"/>
                  <a:pt x="44313" y="51485"/>
                  <a:pt x="30073" y="54840"/>
                </a:cubicBezTo>
                <a:cubicBezTo>
                  <a:pt x="15833" y="58195"/>
                  <a:pt x="-13699" y="61872"/>
                  <a:pt x="7308" y="63168"/>
                </a:cubicBezTo>
                <a:cubicBezTo>
                  <a:pt x="28315" y="64464"/>
                  <a:pt x="130852" y="72886"/>
                  <a:pt x="156116" y="62614"/>
                </a:cubicBezTo>
                <a:cubicBezTo>
                  <a:pt x="181380" y="52342"/>
                  <a:pt x="162963" y="8570"/>
                  <a:pt x="158891" y="153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8" name="Google Shape;88;p8"/>
          <p:cNvSpPr/>
          <p:nvPr/>
        </p:nvSpPr>
        <p:spPr>
          <a:xfrm flipH="1">
            <a:off x="6679328" y="4744199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8"/>
          <p:cNvSpPr/>
          <p:nvPr/>
        </p:nvSpPr>
        <p:spPr>
          <a:xfrm flipH="1" rot="-237473">
            <a:off x="4427148" y="40925"/>
            <a:ext cx="1201753" cy="450422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/>
          <p:nvPr/>
        </p:nvSpPr>
        <p:spPr>
          <a:xfrm rot="3054346">
            <a:off x="8246444" y="370439"/>
            <a:ext cx="524555" cy="446864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"/>
          <p:cNvSpPr/>
          <p:nvPr/>
        </p:nvSpPr>
        <p:spPr>
          <a:xfrm flipH="1" rot="9767623">
            <a:off x="8638081" y="3988910"/>
            <a:ext cx="164101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/>
          <p:nvPr/>
        </p:nvSpPr>
        <p:spPr>
          <a:xfrm flipH="1">
            <a:off x="3537348" y="4464003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8"/>
          <p:cNvSpPr/>
          <p:nvPr/>
        </p:nvSpPr>
        <p:spPr>
          <a:xfrm rot="6784495">
            <a:off x="1748255" y="65011"/>
            <a:ext cx="164102" cy="331321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"/>
          <p:cNvSpPr/>
          <p:nvPr/>
        </p:nvSpPr>
        <p:spPr>
          <a:xfrm flipH="1" rot="1178596">
            <a:off x="338082" y="4494301"/>
            <a:ext cx="750025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 flipH="1">
            <a:off x="138747" y="1770626"/>
            <a:ext cx="184251" cy="184251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712950" y="158430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-401435" y="2272207"/>
            <a:ext cx="10098800" cy="3633725"/>
          </a:xfrm>
          <a:custGeom>
            <a:rect b="b" l="l" r="r" t="t"/>
            <a:pathLst>
              <a:path extrusionOk="0" h="145349" w="403952">
                <a:moveTo>
                  <a:pt x="3838" y="57241"/>
                </a:moveTo>
                <a:cubicBezTo>
                  <a:pt x="-1728" y="33889"/>
                  <a:pt x="-3493" y="-3176"/>
                  <a:pt x="14428" y="218"/>
                </a:cubicBezTo>
                <a:cubicBezTo>
                  <a:pt x="32349" y="3612"/>
                  <a:pt x="79325" y="60771"/>
                  <a:pt x="111366" y="77606"/>
                </a:cubicBezTo>
                <a:cubicBezTo>
                  <a:pt x="143407" y="94441"/>
                  <a:pt x="180226" y="98490"/>
                  <a:pt x="206676" y="101230"/>
                </a:cubicBezTo>
                <a:cubicBezTo>
                  <a:pt x="233126" y="103970"/>
                  <a:pt x="248205" y="97035"/>
                  <a:pt x="270064" y="94048"/>
                </a:cubicBezTo>
                <a:cubicBezTo>
                  <a:pt x="291923" y="91061"/>
                  <a:pt x="316487" y="84556"/>
                  <a:pt x="337828" y="83309"/>
                </a:cubicBezTo>
                <a:cubicBezTo>
                  <a:pt x="359169" y="82062"/>
                  <a:pt x="388062" y="82494"/>
                  <a:pt x="398109" y="86567"/>
                </a:cubicBezTo>
                <a:cubicBezTo>
                  <a:pt x="408156" y="90640"/>
                  <a:pt x="403268" y="100008"/>
                  <a:pt x="398109" y="107747"/>
                </a:cubicBezTo>
                <a:cubicBezTo>
                  <a:pt x="392950" y="115486"/>
                  <a:pt x="425534" y="127569"/>
                  <a:pt x="367154" y="133000"/>
                </a:cubicBezTo>
                <a:cubicBezTo>
                  <a:pt x="308774" y="138431"/>
                  <a:pt x="108380" y="152958"/>
                  <a:pt x="47827" y="140331"/>
                </a:cubicBezTo>
                <a:cubicBezTo>
                  <a:pt x="-12726" y="127705"/>
                  <a:pt x="9405" y="80593"/>
                  <a:pt x="3838" y="5724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9" name="Google Shape;99;p9"/>
          <p:cNvSpPr/>
          <p:nvPr/>
        </p:nvSpPr>
        <p:spPr>
          <a:xfrm>
            <a:off x="-561710" y="-238006"/>
            <a:ext cx="4232993" cy="1696837"/>
          </a:xfrm>
          <a:custGeom>
            <a:rect b="b" l="l" r="r" t="t"/>
            <a:pathLst>
              <a:path extrusionOk="0" h="41776" w="104216">
                <a:moveTo>
                  <a:pt x="6378" y="40699"/>
                </a:moveTo>
                <a:cubicBezTo>
                  <a:pt x="8884" y="45028"/>
                  <a:pt x="16631" y="34434"/>
                  <a:pt x="23124" y="29080"/>
                </a:cubicBezTo>
                <a:cubicBezTo>
                  <a:pt x="29617" y="23726"/>
                  <a:pt x="34915" y="12106"/>
                  <a:pt x="45338" y="8574"/>
                </a:cubicBezTo>
                <a:cubicBezTo>
                  <a:pt x="55762" y="5043"/>
                  <a:pt x="76609" y="8859"/>
                  <a:pt x="85665" y="7891"/>
                </a:cubicBezTo>
                <a:cubicBezTo>
                  <a:pt x="94722" y="6923"/>
                  <a:pt x="112607" y="3563"/>
                  <a:pt x="99677" y="2765"/>
                </a:cubicBezTo>
                <a:cubicBezTo>
                  <a:pt x="86747" y="1968"/>
                  <a:pt x="23636" y="-3216"/>
                  <a:pt x="8086" y="3106"/>
                </a:cubicBezTo>
                <a:cubicBezTo>
                  <a:pt x="-7464" y="9428"/>
                  <a:pt x="3872" y="36370"/>
                  <a:pt x="6378" y="4069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00" name="Google Shape;100;p9"/>
          <p:cNvSpPr/>
          <p:nvPr/>
        </p:nvSpPr>
        <p:spPr>
          <a:xfrm rot="126079">
            <a:off x="716867" y="194038"/>
            <a:ext cx="750015" cy="219592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 rot="-281910">
            <a:off x="184591" y="923460"/>
            <a:ext cx="164101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3495449" y="381724"/>
            <a:ext cx="351071" cy="315348"/>
          </a:xfrm>
          <a:custGeom>
            <a:rect b="b" l="l" r="r" t="t"/>
            <a:pathLst>
              <a:path extrusionOk="0" h="3625" w="4036">
                <a:moveTo>
                  <a:pt x="2503" y="0"/>
                </a:moveTo>
                <a:cubicBezTo>
                  <a:pt x="1959" y="0"/>
                  <a:pt x="1413" y="194"/>
                  <a:pt x="978" y="592"/>
                </a:cubicBezTo>
                <a:cubicBezTo>
                  <a:pt x="101" y="1369"/>
                  <a:pt x="0" y="2697"/>
                  <a:pt x="677" y="3625"/>
                </a:cubicBezTo>
                <a:lnTo>
                  <a:pt x="4036" y="592"/>
                </a:lnTo>
                <a:cubicBezTo>
                  <a:pt x="3606" y="201"/>
                  <a:pt x="3056" y="0"/>
                  <a:pt x="250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/>
          <p:nvPr/>
        </p:nvSpPr>
        <p:spPr>
          <a:xfrm rot="-2700000">
            <a:off x="6129820" y="4334171"/>
            <a:ext cx="1201745" cy="450420"/>
          </a:xfrm>
          <a:custGeom>
            <a:rect b="b" l="l" r="r" t="t"/>
            <a:pathLst>
              <a:path extrusionOk="0" h="2903" w="7745">
                <a:moveTo>
                  <a:pt x="185" y="0"/>
                </a:moveTo>
                <a:cubicBezTo>
                  <a:pt x="148" y="0"/>
                  <a:pt x="109" y="13"/>
                  <a:pt x="75" y="35"/>
                </a:cubicBezTo>
                <a:cubicBezTo>
                  <a:pt x="0" y="85"/>
                  <a:pt x="0" y="161"/>
                  <a:pt x="50" y="236"/>
                </a:cubicBezTo>
                <a:lnTo>
                  <a:pt x="702" y="1213"/>
                </a:lnTo>
                <a:cubicBezTo>
                  <a:pt x="739" y="1250"/>
                  <a:pt x="789" y="1273"/>
                  <a:pt x="842" y="1273"/>
                </a:cubicBezTo>
                <a:cubicBezTo>
                  <a:pt x="862" y="1273"/>
                  <a:pt x="882" y="1270"/>
                  <a:pt x="902" y="1263"/>
                </a:cubicBezTo>
                <a:lnTo>
                  <a:pt x="1805" y="762"/>
                </a:lnTo>
                <a:lnTo>
                  <a:pt x="2381" y="1614"/>
                </a:lnTo>
                <a:cubicBezTo>
                  <a:pt x="2413" y="1662"/>
                  <a:pt x="2455" y="1679"/>
                  <a:pt x="2500" y="1679"/>
                </a:cubicBezTo>
                <a:cubicBezTo>
                  <a:pt x="2527" y="1679"/>
                  <a:pt x="2554" y="1674"/>
                  <a:pt x="2582" y="1664"/>
                </a:cubicBezTo>
                <a:lnTo>
                  <a:pt x="3484" y="1163"/>
                </a:lnTo>
                <a:lnTo>
                  <a:pt x="4060" y="2015"/>
                </a:lnTo>
                <a:cubicBezTo>
                  <a:pt x="4093" y="2064"/>
                  <a:pt x="4146" y="2091"/>
                  <a:pt x="4193" y="2091"/>
                </a:cubicBezTo>
                <a:cubicBezTo>
                  <a:pt x="4219" y="2091"/>
                  <a:pt x="4243" y="2083"/>
                  <a:pt x="4261" y="2065"/>
                </a:cubicBezTo>
                <a:lnTo>
                  <a:pt x="5163" y="1564"/>
                </a:lnTo>
                <a:lnTo>
                  <a:pt x="5765" y="2416"/>
                </a:lnTo>
                <a:cubicBezTo>
                  <a:pt x="5781" y="2465"/>
                  <a:pt x="5828" y="2492"/>
                  <a:pt x="5880" y="2492"/>
                </a:cubicBezTo>
                <a:cubicBezTo>
                  <a:pt x="5909" y="2492"/>
                  <a:pt x="5938" y="2484"/>
                  <a:pt x="5965" y="2466"/>
                </a:cubicBezTo>
                <a:lnTo>
                  <a:pt x="6867" y="1990"/>
                </a:lnTo>
                <a:lnTo>
                  <a:pt x="7444" y="2842"/>
                </a:lnTo>
                <a:cubicBezTo>
                  <a:pt x="7469" y="2867"/>
                  <a:pt x="7494" y="2892"/>
                  <a:pt x="7544" y="2892"/>
                </a:cubicBezTo>
                <a:cubicBezTo>
                  <a:pt x="7551" y="2900"/>
                  <a:pt x="7561" y="2903"/>
                  <a:pt x="7572" y="2903"/>
                </a:cubicBezTo>
                <a:cubicBezTo>
                  <a:pt x="7598" y="2903"/>
                  <a:pt x="7634" y="2885"/>
                  <a:pt x="7669" y="2867"/>
                </a:cubicBezTo>
                <a:cubicBezTo>
                  <a:pt x="7719" y="2817"/>
                  <a:pt x="7744" y="2742"/>
                  <a:pt x="7694" y="2667"/>
                </a:cubicBezTo>
                <a:lnTo>
                  <a:pt x="7043" y="1689"/>
                </a:lnTo>
                <a:cubicBezTo>
                  <a:pt x="7006" y="1653"/>
                  <a:pt x="6956" y="1629"/>
                  <a:pt x="6902" y="1629"/>
                </a:cubicBezTo>
                <a:cubicBezTo>
                  <a:pt x="6883" y="1629"/>
                  <a:pt x="6862" y="1633"/>
                  <a:pt x="6842" y="1639"/>
                </a:cubicBezTo>
                <a:lnTo>
                  <a:pt x="5940" y="2141"/>
                </a:lnTo>
                <a:lnTo>
                  <a:pt x="5338" y="1288"/>
                </a:lnTo>
                <a:cubicBezTo>
                  <a:pt x="5323" y="1241"/>
                  <a:pt x="5276" y="1223"/>
                  <a:pt x="5226" y="1223"/>
                </a:cubicBezTo>
                <a:cubicBezTo>
                  <a:pt x="5196" y="1223"/>
                  <a:pt x="5165" y="1229"/>
                  <a:pt x="5138" y="1238"/>
                </a:cubicBezTo>
                <a:lnTo>
                  <a:pt x="4236" y="1740"/>
                </a:lnTo>
                <a:lnTo>
                  <a:pt x="3659" y="887"/>
                </a:lnTo>
                <a:cubicBezTo>
                  <a:pt x="3627" y="839"/>
                  <a:pt x="3584" y="811"/>
                  <a:pt x="3538" y="811"/>
                </a:cubicBezTo>
                <a:cubicBezTo>
                  <a:pt x="3512" y="811"/>
                  <a:pt x="3485" y="820"/>
                  <a:pt x="3459" y="837"/>
                </a:cubicBezTo>
                <a:lnTo>
                  <a:pt x="2556" y="1313"/>
                </a:lnTo>
                <a:lnTo>
                  <a:pt x="1980" y="461"/>
                </a:lnTo>
                <a:cubicBezTo>
                  <a:pt x="1949" y="430"/>
                  <a:pt x="1909" y="409"/>
                  <a:pt x="1864" y="409"/>
                </a:cubicBezTo>
                <a:cubicBezTo>
                  <a:pt x="1837" y="409"/>
                  <a:pt x="1808" y="417"/>
                  <a:pt x="1780" y="436"/>
                </a:cubicBezTo>
                <a:lnTo>
                  <a:pt x="877" y="912"/>
                </a:lnTo>
                <a:lnTo>
                  <a:pt x="301" y="60"/>
                </a:lnTo>
                <a:cubicBezTo>
                  <a:pt x="273" y="19"/>
                  <a:pt x="230" y="0"/>
                  <a:pt x="18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4431901" y="46824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/>
          <p:nvPr/>
        </p:nvSpPr>
        <p:spPr>
          <a:xfrm flipH="1" rot="-4499985">
            <a:off x="450823" y="4380664"/>
            <a:ext cx="524556" cy="446868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 rot="-4297704">
            <a:off x="2340466" y="4438435"/>
            <a:ext cx="164102" cy="331322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 rot="1606875">
            <a:off x="5602165" y="429601"/>
            <a:ext cx="750022" cy="219593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>
            <a:off x="8220026" y="3817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 txBox="1"/>
          <p:nvPr>
            <p:ph type="title"/>
          </p:nvPr>
        </p:nvSpPr>
        <p:spPr>
          <a:xfrm>
            <a:off x="3969625" y="1458875"/>
            <a:ext cx="44613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9"/>
          <p:cNvSpPr txBox="1"/>
          <p:nvPr>
            <p:ph idx="1" type="subTitle"/>
          </p:nvPr>
        </p:nvSpPr>
        <p:spPr>
          <a:xfrm>
            <a:off x="3969625" y="2519725"/>
            <a:ext cx="44613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5033200" y="539400"/>
            <a:ext cx="3397800" cy="17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" name="Google Shape;113;p10"/>
          <p:cNvSpPr/>
          <p:nvPr/>
        </p:nvSpPr>
        <p:spPr>
          <a:xfrm>
            <a:off x="3133290" y="1615346"/>
            <a:ext cx="6530025" cy="3968925"/>
          </a:xfrm>
          <a:custGeom>
            <a:rect b="b" l="l" r="r" t="t"/>
            <a:pathLst>
              <a:path extrusionOk="0" h="158757" w="261201">
                <a:moveTo>
                  <a:pt x="10087" y="152742"/>
                </a:moveTo>
                <a:cubicBezTo>
                  <a:pt x="-21698" y="148813"/>
                  <a:pt x="29874" y="127272"/>
                  <a:pt x="51344" y="119484"/>
                </a:cubicBezTo>
                <a:cubicBezTo>
                  <a:pt x="72815" y="111696"/>
                  <a:pt x="117440" y="114151"/>
                  <a:pt x="138910" y="106012"/>
                </a:cubicBezTo>
                <a:cubicBezTo>
                  <a:pt x="160381" y="97873"/>
                  <a:pt x="165432" y="79770"/>
                  <a:pt x="180167" y="70648"/>
                </a:cubicBezTo>
                <a:cubicBezTo>
                  <a:pt x="194902" y="61527"/>
                  <a:pt x="216360" y="62596"/>
                  <a:pt x="227318" y="51283"/>
                </a:cubicBezTo>
                <a:cubicBezTo>
                  <a:pt x="238277" y="39970"/>
                  <a:pt x="243462" y="-12525"/>
                  <a:pt x="245918" y="2771"/>
                </a:cubicBezTo>
                <a:cubicBezTo>
                  <a:pt x="248374" y="18067"/>
                  <a:pt x="281358" y="118064"/>
                  <a:pt x="242053" y="143059"/>
                </a:cubicBezTo>
                <a:cubicBezTo>
                  <a:pt x="202748" y="168054"/>
                  <a:pt x="41872" y="156671"/>
                  <a:pt x="10087" y="15274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14" name="Google Shape;114;p10"/>
          <p:cNvSpPr/>
          <p:nvPr/>
        </p:nvSpPr>
        <p:spPr>
          <a:xfrm rot="3602804">
            <a:off x="8182582" y="3146986"/>
            <a:ext cx="905191" cy="265029"/>
          </a:xfrm>
          <a:custGeom>
            <a:rect b="b" l="l" r="r" t="t"/>
            <a:pathLst>
              <a:path extrusionOk="0" h="1321" w="4512">
                <a:moveTo>
                  <a:pt x="3297" y="1"/>
                </a:moveTo>
                <a:cubicBezTo>
                  <a:pt x="3267" y="1"/>
                  <a:pt x="3238" y="13"/>
                  <a:pt x="3209" y="42"/>
                </a:cubicBezTo>
                <a:lnTo>
                  <a:pt x="2181" y="844"/>
                </a:lnTo>
                <a:lnTo>
                  <a:pt x="1229" y="167"/>
                </a:lnTo>
                <a:cubicBezTo>
                  <a:pt x="1198" y="157"/>
                  <a:pt x="1171" y="151"/>
                  <a:pt x="1146" y="151"/>
                </a:cubicBezTo>
                <a:cubicBezTo>
                  <a:pt x="1112" y="151"/>
                  <a:pt x="1083" y="163"/>
                  <a:pt x="1053" y="193"/>
                </a:cubicBezTo>
                <a:lnTo>
                  <a:pt x="51" y="1095"/>
                </a:lnTo>
                <a:cubicBezTo>
                  <a:pt x="1" y="1145"/>
                  <a:pt x="1" y="1220"/>
                  <a:pt x="51" y="1270"/>
                </a:cubicBezTo>
                <a:cubicBezTo>
                  <a:pt x="76" y="1320"/>
                  <a:pt x="101" y="1320"/>
                  <a:pt x="151" y="1320"/>
                </a:cubicBezTo>
                <a:cubicBezTo>
                  <a:pt x="176" y="1320"/>
                  <a:pt x="226" y="1320"/>
                  <a:pt x="251" y="1295"/>
                </a:cubicBezTo>
                <a:lnTo>
                  <a:pt x="1154" y="468"/>
                </a:lnTo>
                <a:lnTo>
                  <a:pt x="2106" y="1120"/>
                </a:lnTo>
                <a:cubicBezTo>
                  <a:pt x="2131" y="1132"/>
                  <a:pt x="2162" y="1139"/>
                  <a:pt x="2191" y="1139"/>
                </a:cubicBezTo>
                <a:cubicBezTo>
                  <a:pt x="2219" y="1139"/>
                  <a:pt x="2244" y="1132"/>
                  <a:pt x="2256" y="1120"/>
                </a:cubicBezTo>
                <a:lnTo>
                  <a:pt x="3309" y="318"/>
                </a:lnTo>
                <a:lnTo>
                  <a:pt x="4286" y="844"/>
                </a:lnTo>
                <a:cubicBezTo>
                  <a:pt x="4307" y="851"/>
                  <a:pt x="4327" y="854"/>
                  <a:pt x="4346" y="854"/>
                </a:cubicBezTo>
                <a:cubicBezTo>
                  <a:pt x="4398" y="854"/>
                  <a:pt x="4443" y="831"/>
                  <a:pt x="4462" y="794"/>
                </a:cubicBezTo>
                <a:cubicBezTo>
                  <a:pt x="4512" y="719"/>
                  <a:pt x="4487" y="644"/>
                  <a:pt x="4412" y="594"/>
                </a:cubicBezTo>
                <a:lnTo>
                  <a:pt x="3359" y="17"/>
                </a:lnTo>
                <a:cubicBezTo>
                  <a:pt x="3338" y="7"/>
                  <a:pt x="3318" y="1"/>
                  <a:pt x="329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722951" y="411647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/>
          <p:nvPr/>
        </p:nvSpPr>
        <p:spPr>
          <a:xfrm rot="-1805429">
            <a:off x="5658965" y="4300647"/>
            <a:ext cx="164102" cy="331319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 rot="1807784">
            <a:off x="254816" y="373747"/>
            <a:ext cx="164102" cy="331317"/>
          </a:xfrm>
          <a:custGeom>
            <a:rect b="b" l="l" r="r" t="t"/>
            <a:pathLst>
              <a:path extrusionOk="0" h="1571" w="778">
                <a:moveTo>
                  <a:pt x="636" y="1"/>
                </a:moveTo>
                <a:cubicBezTo>
                  <a:pt x="576" y="1"/>
                  <a:pt x="522" y="42"/>
                  <a:pt x="502" y="83"/>
                </a:cubicBezTo>
                <a:lnTo>
                  <a:pt x="25" y="1386"/>
                </a:lnTo>
                <a:cubicBezTo>
                  <a:pt x="0" y="1461"/>
                  <a:pt x="25" y="1536"/>
                  <a:pt x="101" y="1561"/>
                </a:cubicBezTo>
                <a:cubicBezTo>
                  <a:pt x="119" y="1568"/>
                  <a:pt x="138" y="1571"/>
                  <a:pt x="156" y="1571"/>
                </a:cubicBezTo>
                <a:cubicBezTo>
                  <a:pt x="210" y="1571"/>
                  <a:pt x="257" y="1543"/>
                  <a:pt x="276" y="1486"/>
                </a:cubicBezTo>
                <a:lnTo>
                  <a:pt x="752" y="183"/>
                </a:lnTo>
                <a:cubicBezTo>
                  <a:pt x="777" y="108"/>
                  <a:pt x="752" y="32"/>
                  <a:pt x="677" y="7"/>
                </a:cubicBezTo>
                <a:cubicBezTo>
                  <a:pt x="663" y="3"/>
                  <a:pt x="649" y="1"/>
                  <a:pt x="6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-97449" y="1779328"/>
            <a:ext cx="280200" cy="280200"/>
          </a:xfrm>
          <a:custGeom>
            <a:rect b="b" l="l" r="r" t="t"/>
            <a:pathLst>
              <a:path extrusionOk="0" h="3410" w="3410">
                <a:moveTo>
                  <a:pt x="1705" y="1"/>
                </a:moveTo>
                <a:cubicBezTo>
                  <a:pt x="753" y="1"/>
                  <a:pt x="1" y="778"/>
                  <a:pt x="1" y="1705"/>
                </a:cubicBezTo>
                <a:cubicBezTo>
                  <a:pt x="1" y="2657"/>
                  <a:pt x="753" y="3409"/>
                  <a:pt x="1705" y="3409"/>
                </a:cubicBezTo>
                <a:cubicBezTo>
                  <a:pt x="2632" y="3409"/>
                  <a:pt x="3409" y="2657"/>
                  <a:pt x="3409" y="1705"/>
                </a:cubicBezTo>
                <a:cubicBezTo>
                  <a:pt x="3409" y="778"/>
                  <a:pt x="2632" y="1"/>
                  <a:pt x="17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 flipH="1" rot="-4500039">
            <a:off x="6720654" y="4677385"/>
            <a:ext cx="438224" cy="373329"/>
          </a:xfrm>
          <a:custGeom>
            <a:rect b="b" l="l" r="r" t="t"/>
            <a:pathLst>
              <a:path extrusionOk="0" h="4036" w="4738">
                <a:moveTo>
                  <a:pt x="2244" y="1"/>
                </a:moveTo>
                <a:cubicBezTo>
                  <a:pt x="1429" y="1"/>
                  <a:pt x="650" y="438"/>
                  <a:pt x="276" y="1203"/>
                </a:cubicBezTo>
                <a:cubicBezTo>
                  <a:pt x="76" y="1579"/>
                  <a:pt x="1" y="1955"/>
                  <a:pt x="26" y="2331"/>
                </a:cubicBezTo>
                <a:cubicBezTo>
                  <a:pt x="392" y="2092"/>
                  <a:pt x="814" y="1963"/>
                  <a:pt x="1242" y="1963"/>
                </a:cubicBezTo>
                <a:cubicBezTo>
                  <a:pt x="1575" y="1963"/>
                  <a:pt x="1913" y="2041"/>
                  <a:pt x="2231" y="2206"/>
                </a:cubicBezTo>
                <a:cubicBezTo>
                  <a:pt x="2958" y="2582"/>
                  <a:pt x="3384" y="3284"/>
                  <a:pt x="3434" y="4035"/>
                </a:cubicBezTo>
                <a:cubicBezTo>
                  <a:pt x="3760" y="3835"/>
                  <a:pt x="4011" y="3559"/>
                  <a:pt x="4186" y="3183"/>
                </a:cubicBezTo>
                <a:cubicBezTo>
                  <a:pt x="4737" y="2106"/>
                  <a:pt x="4311" y="777"/>
                  <a:pt x="3234" y="226"/>
                </a:cubicBezTo>
                <a:cubicBezTo>
                  <a:pt x="2914" y="74"/>
                  <a:pt x="2576" y="1"/>
                  <a:pt x="22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Press Start 2P"/>
              <a:buNone/>
              <a:defRPr sz="23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regorUT/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type="ctrTitle"/>
          </p:nvPr>
        </p:nvSpPr>
        <p:spPr>
          <a:xfrm>
            <a:off x="-243475" y="1729525"/>
            <a:ext cx="5536200" cy="159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Recommendation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System </a:t>
            </a:r>
            <a:endParaRPr sz="2800"/>
          </a:p>
        </p:txBody>
      </p:sp>
      <p:sp>
        <p:nvSpPr>
          <p:cNvPr id="375" name="Google Shape;375;p29"/>
          <p:cNvSpPr txBox="1"/>
          <p:nvPr>
            <p:ph idx="1" type="subTitle"/>
          </p:nvPr>
        </p:nvSpPr>
        <p:spPr>
          <a:xfrm>
            <a:off x="416975" y="3437875"/>
            <a:ext cx="4215300" cy="6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 Lopez</a:t>
            </a:r>
            <a:endParaRPr sz="1800"/>
          </a:p>
        </p:txBody>
      </p:sp>
      <p:sp>
        <p:nvSpPr>
          <p:cNvPr id="376" name="Google Shape;376;p29"/>
          <p:cNvSpPr txBox="1"/>
          <p:nvPr>
            <p:ph idx="2" type="ctrTitle"/>
          </p:nvPr>
        </p:nvSpPr>
        <p:spPr>
          <a:xfrm>
            <a:off x="605950" y="746725"/>
            <a:ext cx="4215300" cy="982800"/>
          </a:xfrm>
          <a:prstGeom prst="rect">
            <a:avLst/>
          </a:prstGeom>
        </p:spPr>
        <p:txBody>
          <a:bodyPr anchorCtr="0" anchor="ctr" bIns="91425" lIns="91425" spcFirstLastPara="1" rIns="91425" wrap="square" tIns="36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Video Games</a:t>
            </a:r>
            <a:r>
              <a:rPr lang="en" sz="2200"/>
              <a:t>  </a:t>
            </a:r>
            <a:endParaRPr sz="2200"/>
          </a:p>
        </p:txBody>
      </p:sp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700" y="1000850"/>
            <a:ext cx="2691075" cy="178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8"/>
          <p:cNvSpPr txBox="1"/>
          <p:nvPr>
            <p:ph type="title"/>
          </p:nvPr>
        </p:nvSpPr>
        <p:spPr>
          <a:xfrm>
            <a:off x="509500" y="3030150"/>
            <a:ext cx="29967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43 Clusters</a:t>
            </a:r>
            <a:endParaRPr sz="2500"/>
          </a:p>
        </p:txBody>
      </p:sp>
      <p:sp>
        <p:nvSpPr>
          <p:cNvPr id="447" name="Google Shape;447;p38"/>
          <p:cNvSpPr txBox="1"/>
          <p:nvPr>
            <p:ph idx="1" type="subTitle"/>
          </p:nvPr>
        </p:nvSpPr>
        <p:spPr>
          <a:xfrm>
            <a:off x="713100" y="3937325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~Optimal K-Clusters</a:t>
            </a:r>
            <a:endParaRPr/>
          </a:p>
        </p:txBody>
      </p:sp>
      <p:sp>
        <p:nvSpPr>
          <p:cNvPr id="448" name="Google Shape;448;p38"/>
          <p:cNvSpPr txBox="1"/>
          <p:nvPr>
            <p:ph idx="2" type="title"/>
          </p:nvPr>
        </p:nvSpPr>
        <p:spPr>
          <a:xfrm>
            <a:off x="2787600" y="1302875"/>
            <a:ext cx="33852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Data without User/Critic Scores</a:t>
            </a:r>
            <a:endParaRPr sz="2000"/>
          </a:p>
        </p:txBody>
      </p:sp>
      <p:sp>
        <p:nvSpPr>
          <p:cNvPr id="449" name="Google Shape;449;p38"/>
          <p:cNvSpPr txBox="1"/>
          <p:nvPr>
            <p:ph idx="3" type="subTitle"/>
          </p:nvPr>
        </p:nvSpPr>
        <p:spPr>
          <a:xfrm>
            <a:off x="3442950" y="2210076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slightly worse for MinMaxScaler() with it</a:t>
            </a:r>
            <a:endParaRPr/>
          </a:p>
        </p:txBody>
      </p:sp>
      <p:sp>
        <p:nvSpPr>
          <p:cNvPr id="450" name="Google Shape;450;p38"/>
          <p:cNvSpPr txBox="1"/>
          <p:nvPr>
            <p:ph idx="4" type="title"/>
          </p:nvPr>
        </p:nvSpPr>
        <p:spPr>
          <a:xfrm>
            <a:off x="5964600" y="3030150"/>
            <a:ext cx="2674500" cy="90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Min_Max Scaler</a:t>
            </a:r>
            <a:endParaRPr sz="6000"/>
          </a:p>
        </p:txBody>
      </p:sp>
      <p:sp>
        <p:nvSpPr>
          <p:cNvPr id="451" name="Google Shape;451;p38"/>
          <p:cNvSpPr txBox="1"/>
          <p:nvPr>
            <p:ph idx="5" type="subTitle"/>
          </p:nvPr>
        </p:nvSpPr>
        <p:spPr>
          <a:xfrm>
            <a:off x="6172800" y="3937299"/>
            <a:ext cx="2258100" cy="4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Had better inertia/</a:t>
            </a:r>
            <a:r>
              <a:rPr lang="en"/>
              <a:t>silhouette</a:t>
            </a:r>
            <a:r>
              <a:rPr lang="en"/>
              <a:t> scores</a:t>
            </a:r>
            <a:endParaRPr/>
          </a:p>
        </p:txBody>
      </p:sp>
      <p:sp>
        <p:nvSpPr>
          <p:cNvPr id="452" name="Google Shape;452;p3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</a:t>
            </a:r>
            <a:r>
              <a:rPr lang="en"/>
              <a:t>Hyper Params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"/>
          <p:cNvSpPr txBox="1"/>
          <p:nvPr>
            <p:ph type="title"/>
          </p:nvPr>
        </p:nvSpPr>
        <p:spPr>
          <a:xfrm>
            <a:off x="720000" y="2530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 Visualization</a:t>
            </a:r>
            <a:endParaRPr/>
          </a:p>
        </p:txBody>
      </p:sp>
      <p:pic>
        <p:nvPicPr>
          <p:cNvPr id="458" name="Google Shape;4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825750"/>
            <a:ext cx="7522949" cy="412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>
            <p:ph type="title"/>
          </p:nvPr>
        </p:nvSpPr>
        <p:spPr>
          <a:xfrm>
            <a:off x="648675" y="1069950"/>
            <a:ext cx="7718100" cy="27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Recommendation</a:t>
            </a:r>
            <a:r>
              <a:rPr lang="en" sz="3700"/>
              <a:t> System 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Time!</a:t>
            </a:r>
            <a:endParaRPr sz="3700"/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838" y="3351150"/>
            <a:ext cx="2389770" cy="17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D9EEB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type="title"/>
          </p:nvPr>
        </p:nvSpPr>
        <p:spPr>
          <a:xfrm>
            <a:off x="720000" y="144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C800"/>
                </a:solidFill>
              </a:rPr>
              <a:t>How It Works</a:t>
            </a:r>
            <a:endParaRPr b="1" u="sng">
              <a:solidFill>
                <a:srgbClr val="FFC800"/>
              </a:solidFill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1253100" y="1440175"/>
            <a:ext cx="66378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Input a game term to look up in K-Means Video Game DB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it finds nothing; asks for reprompt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○"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If multiple potential entries found, prompt user to pick a specific one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Find cluster group of games the selected game belongs in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Return top recommendations sorted by Critic_Score, User_Score, Rank (Descending for scores, Ascending for Rank) </a:t>
            </a:r>
            <a:endParaRPr sz="18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471" name="Google Shape;4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938" y="981175"/>
            <a:ext cx="60864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650" y="144975"/>
            <a:ext cx="4581075" cy="53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478" name="Google Shape;478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a game you want to enter in chat.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/>
          <p:nvPr>
            <p:ph type="title"/>
          </p:nvPr>
        </p:nvSpPr>
        <p:spPr>
          <a:xfrm>
            <a:off x="720000" y="721575"/>
            <a:ext cx="4132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Thank YOU!</a:t>
            </a:r>
            <a:endParaRPr sz="4500"/>
          </a:p>
        </p:txBody>
      </p:sp>
      <p:sp>
        <p:nvSpPr>
          <p:cNvPr id="484" name="Google Shape;484;p43"/>
          <p:cNvSpPr txBox="1"/>
          <p:nvPr>
            <p:ph idx="2" type="subTitle"/>
          </p:nvPr>
        </p:nvSpPr>
        <p:spPr>
          <a:xfrm>
            <a:off x="720000" y="1982850"/>
            <a:ext cx="3771900" cy="4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 attending this presentation</a:t>
            </a:r>
            <a:endParaRPr sz="1800"/>
          </a:p>
        </p:txBody>
      </p:sp>
      <p:sp>
        <p:nvSpPr>
          <p:cNvPr id="485" name="Google Shape;485;p43"/>
          <p:cNvSpPr txBox="1"/>
          <p:nvPr>
            <p:ph idx="1" type="subTitle"/>
          </p:nvPr>
        </p:nvSpPr>
        <p:spPr>
          <a:xfrm>
            <a:off x="720000" y="2391763"/>
            <a:ext cx="34347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Alex D. Lopez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486" name="Google Shape;4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675" y="971800"/>
            <a:ext cx="2188875" cy="21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713100" y="680475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</a:t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713100" y="1943500"/>
            <a:ext cx="4171500" cy="26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Ever wanted to pick up a new game but don’t know what to get?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Went to a </a:t>
            </a:r>
            <a:r>
              <a:rPr lang="en" sz="1800"/>
              <a:t>game store but don’t know what games to consider?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Answer: A Video Game </a:t>
            </a:r>
            <a:r>
              <a:rPr lang="en" sz="1800"/>
              <a:t>Recommendation</a:t>
            </a:r>
            <a:r>
              <a:rPr lang="en" sz="1800"/>
              <a:t> System. </a:t>
            </a:r>
            <a:endParaRPr sz="1800"/>
          </a:p>
        </p:txBody>
      </p:sp>
      <p:pic>
        <p:nvPicPr>
          <p:cNvPr id="384" name="Google Shape;3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353" y="1263450"/>
            <a:ext cx="2262997" cy="2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375" y="3023075"/>
            <a:ext cx="1205524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0"/>
          <p:cNvPicPr preferRelativeResize="0"/>
          <p:nvPr/>
        </p:nvPicPr>
        <p:blipFill rotWithShape="1">
          <a:blip r:embed="rId5">
            <a:alphaModFix/>
          </a:blip>
          <a:srcRect b="-47907" l="0" r="-47907" t="0"/>
          <a:stretch/>
        </p:blipFill>
        <p:spPr>
          <a:xfrm>
            <a:off x="7529382" y="2371782"/>
            <a:ext cx="856975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0"/>
          <p:cNvPicPr preferRelativeResize="0"/>
          <p:nvPr/>
        </p:nvPicPr>
        <p:blipFill rotWithShape="1">
          <a:blip r:embed="rId5">
            <a:alphaModFix/>
          </a:blip>
          <a:srcRect b="-47907" l="0" r="-47907" t="0"/>
          <a:stretch/>
        </p:blipFill>
        <p:spPr>
          <a:xfrm>
            <a:off x="7813632" y="2264632"/>
            <a:ext cx="856975" cy="8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0"/>
          <p:cNvPicPr preferRelativeResize="0"/>
          <p:nvPr/>
        </p:nvPicPr>
        <p:blipFill rotWithShape="1">
          <a:blip r:embed="rId5">
            <a:alphaModFix/>
          </a:blip>
          <a:srcRect b="-47907" l="0" r="-47907" t="0"/>
          <a:stretch/>
        </p:blipFill>
        <p:spPr>
          <a:xfrm>
            <a:off x="8094132" y="2371782"/>
            <a:ext cx="856975" cy="8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394" name="Google Shape;394;p31"/>
          <p:cNvSpPr txBox="1"/>
          <p:nvPr>
            <p:ph idx="2" type="title"/>
          </p:nvPr>
        </p:nvSpPr>
        <p:spPr>
          <a:xfrm>
            <a:off x="1548450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Dataset</a:t>
            </a:r>
            <a:endParaRPr/>
          </a:p>
        </p:txBody>
      </p:sp>
      <p:sp>
        <p:nvSpPr>
          <p:cNvPr id="395" name="Google Shape;395;p31"/>
          <p:cNvSpPr txBox="1"/>
          <p:nvPr>
            <p:ph idx="3" type="title"/>
          </p:nvPr>
        </p:nvSpPr>
        <p:spPr>
          <a:xfrm>
            <a:off x="5097503" y="3517500"/>
            <a:ext cx="22623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VGChartz</a:t>
            </a:r>
            <a:endParaRPr/>
          </a:p>
        </p:txBody>
      </p:sp>
      <p:sp>
        <p:nvSpPr>
          <p:cNvPr id="396" name="Google Shape;396;p31"/>
          <p:cNvSpPr txBox="1"/>
          <p:nvPr>
            <p:ph idx="1" type="subTitle"/>
          </p:nvPr>
        </p:nvSpPr>
        <p:spPr>
          <a:xfrm>
            <a:off x="5097500" y="3872525"/>
            <a:ext cx="2262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Scraped data from here: https://www.vgchartz.com/gamedb/ </a:t>
            </a:r>
            <a:endParaRPr/>
          </a:p>
        </p:txBody>
      </p:sp>
      <p:sp>
        <p:nvSpPr>
          <p:cNvPr id="397" name="Google Shape;397;p31"/>
          <p:cNvSpPr txBox="1"/>
          <p:nvPr>
            <p:ph idx="4" type="subTitle"/>
          </p:nvPr>
        </p:nvSpPr>
        <p:spPr>
          <a:xfrm>
            <a:off x="1379250" y="3872525"/>
            <a:ext cx="26007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this dataset https://www.kaggle.com/datasets/gregorut/videogamesales/data:</a:t>
            </a:r>
            <a:endParaRPr/>
          </a:p>
        </p:txBody>
      </p:sp>
      <p:pic>
        <p:nvPicPr>
          <p:cNvPr id="398" name="Google Shape;3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038" y="1084375"/>
            <a:ext cx="3137126" cy="21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0564" y="1017725"/>
            <a:ext cx="4493786" cy="21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2"/>
          <p:cNvSpPr txBox="1"/>
          <p:nvPr>
            <p:ph type="title"/>
          </p:nvPr>
        </p:nvSpPr>
        <p:spPr>
          <a:xfrm>
            <a:off x="720000" y="884075"/>
            <a:ext cx="45885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Acquisition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405" name="Google Shape;405;p32"/>
          <p:cNvSpPr txBox="1"/>
          <p:nvPr>
            <p:ph idx="1" type="body"/>
          </p:nvPr>
        </p:nvSpPr>
        <p:spPr>
          <a:xfrm>
            <a:off x="720000" y="1943500"/>
            <a:ext cx="41715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Retooled Scraper Provided by author of Kaggle Dataset 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https://github.com/GregorUT/</a:t>
            </a: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Made Notebook to run scrape python file and made it to save to csv every few results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up separate </a:t>
            </a:r>
            <a:r>
              <a:rPr lang="en" sz="1600"/>
              <a:t>Scraper</a:t>
            </a:r>
            <a:r>
              <a:rPr lang="en" sz="1600"/>
              <a:t> to get critic/User Scores, then merged with rest of data</a:t>
            </a:r>
            <a:endParaRPr sz="1600"/>
          </a:p>
        </p:txBody>
      </p:sp>
      <p:pic>
        <p:nvPicPr>
          <p:cNvPr id="406" name="Google Shape;4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500" y="1259125"/>
            <a:ext cx="2156175" cy="21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3"/>
          <p:cNvSpPr txBox="1"/>
          <p:nvPr>
            <p:ph type="title"/>
          </p:nvPr>
        </p:nvSpPr>
        <p:spPr>
          <a:xfrm>
            <a:off x="720000" y="4021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Contents </a:t>
            </a:r>
            <a:endParaRPr/>
          </a:p>
        </p:txBody>
      </p:sp>
      <p:pic>
        <p:nvPicPr>
          <p:cNvPr id="412" name="Google Shape;4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875" y="1395150"/>
            <a:ext cx="25717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075" y="1395150"/>
            <a:ext cx="3943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Cleaning</a:t>
            </a:r>
            <a:endParaRPr b="1" u="sng"/>
          </a:p>
        </p:txBody>
      </p:sp>
      <p:sp>
        <p:nvSpPr>
          <p:cNvPr id="419" name="Google Shape;419;p34"/>
          <p:cNvSpPr txBox="1"/>
          <p:nvPr>
            <p:ph idx="1" type="body"/>
          </p:nvPr>
        </p:nvSpPr>
        <p:spPr>
          <a:xfrm>
            <a:off x="2745350" y="1215900"/>
            <a:ext cx="5796600" cy="26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Nulls in Years, </a:t>
            </a:r>
            <a:r>
              <a:rPr lang="en" sz="1600">
                <a:solidFill>
                  <a:schemeClr val="lt1"/>
                </a:solidFill>
              </a:rPr>
              <a:t>Publisher, </a:t>
            </a:r>
            <a:r>
              <a:rPr lang="en" sz="1600">
                <a:solidFill>
                  <a:schemeClr val="lt1"/>
                </a:solidFill>
              </a:rPr>
              <a:t>Sales columns (NA, EU, JP, Other), </a:t>
            </a:r>
            <a:r>
              <a:rPr lang="en" sz="1600">
                <a:solidFill>
                  <a:schemeClr val="lt1"/>
                </a:solidFill>
              </a:rPr>
              <a:t>Critic</a:t>
            </a:r>
            <a:r>
              <a:rPr lang="en" sz="1600">
                <a:solidFill>
                  <a:schemeClr val="lt1"/>
                </a:solidFill>
              </a:rPr>
              <a:t> Score, User Score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Drop nulls in Years, Publisher (Unknown -&gt; NaN)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Filled Sales, Critic_Score, and User Score with 0.0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Cleaning out couple of bad data points for Years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Filter out Platforms and Genres that barely show up in the data (threshold = 20)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20" name="Google Shape;4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2322675" cy="23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</a:t>
            </a:r>
            <a:endParaRPr/>
          </a:p>
        </p:txBody>
      </p:sp>
      <p:sp>
        <p:nvSpPr>
          <p:cNvPr id="426" name="Google Shape;426;p35"/>
          <p:cNvSpPr txBox="1"/>
          <p:nvPr>
            <p:ph idx="1" type="body"/>
          </p:nvPr>
        </p:nvSpPr>
        <p:spPr>
          <a:xfrm>
            <a:off x="323650" y="1017725"/>
            <a:ext cx="47358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Binning/Aggregation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Publishers into 3 categories: Low. Medium, High Profile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Game entries (multiple releases)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Summed sales data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Averaged out Critic/User Scores (ignoring no scores)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Concatenated Platforms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Encoding: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Label Encode Binned Publishers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One Hot Encoded Genre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Scaling: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Scaled </a:t>
            </a:r>
            <a:r>
              <a:rPr lang="en" sz="1600"/>
              <a:t>data</a:t>
            </a:r>
            <a:r>
              <a:rPr lang="en" sz="1600"/>
              <a:t> for Sales columns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&amp; Critic Score/User Scores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427" name="Google Shape;4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225" y="1204450"/>
            <a:ext cx="3033675" cy="30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"/>
          <p:cNvSpPr txBox="1"/>
          <p:nvPr>
            <p:ph type="title"/>
          </p:nvPr>
        </p:nvSpPr>
        <p:spPr>
          <a:xfrm>
            <a:off x="812625" y="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 Map</a:t>
            </a:r>
            <a:endParaRPr/>
          </a:p>
        </p:txBody>
      </p:sp>
      <p:pic>
        <p:nvPicPr>
          <p:cNvPr id="433" name="Google Shape;43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00" y="487675"/>
            <a:ext cx="6129326" cy="4559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 txBox="1"/>
          <p:nvPr/>
        </p:nvSpPr>
        <p:spPr>
          <a:xfrm>
            <a:off x="1223825" y="1472300"/>
            <a:ext cx="6386400" cy="15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naheim"/>
              <a:buChar char="●"/>
            </a:pPr>
            <a:r>
              <a:rPr lang="en" sz="2200">
                <a:solidFill>
                  <a:schemeClr val="accent2"/>
                </a:solidFill>
                <a:highlight>
                  <a:schemeClr val="lt2"/>
                </a:highlight>
                <a:latin typeface="Anaheim"/>
                <a:ea typeface="Anaheim"/>
                <a:cs typeface="Anaheim"/>
                <a:sym typeface="Anaheim"/>
              </a:rPr>
              <a:t>High correlation between some of Sales Columns</a:t>
            </a:r>
            <a:endParaRPr sz="2200">
              <a:solidFill>
                <a:schemeClr val="accent2"/>
              </a:solidFill>
              <a:highlight>
                <a:schemeClr val="lt2"/>
              </a:highlight>
              <a:latin typeface="Anaheim"/>
              <a:ea typeface="Anaheim"/>
              <a:cs typeface="Anaheim"/>
              <a:sym typeface="Anaheim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naheim"/>
              <a:buChar char="●"/>
            </a:pPr>
            <a:r>
              <a:rPr lang="en" sz="2200">
                <a:solidFill>
                  <a:schemeClr val="accent2"/>
                </a:solidFill>
                <a:highlight>
                  <a:schemeClr val="lt2"/>
                </a:highlight>
                <a:latin typeface="Anaheim"/>
                <a:ea typeface="Anaheim"/>
                <a:cs typeface="Anaheim"/>
                <a:sym typeface="Anaheim"/>
              </a:rPr>
              <a:t>Decided not to drop any of sales since…</a:t>
            </a:r>
            <a:r>
              <a:rPr lang="en" sz="2000">
                <a:solidFill>
                  <a:schemeClr val="accent2"/>
                </a:solidFill>
                <a:highlight>
                  <a:schemeClr val="lt2"/>
                </a:highlight>
                <a:latin typeface="Anaheim"/>
                <a:ea typeface="Anaheim"/>
                <a:cs typeface="Anaheim"/>
                <a:sym typeface="Anaheim"/>
              </a:rPr>
              <a:t> </a:t>
            </a:r>
            <a:endParaRPr sz="2000">
              <a:solidFill>
                <a:schemeClr val="accent2"/>
              </a:solidFill>
              <a:highlight>
                <a:schemeClr val="lt2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9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3969625" y="1458875"/>
            <a:ext cx="4572900" cy="10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440" name="Google Shape;440;p37"/>
          <p:cNvSpPr txBox="1"/>
          <p:nvPr>
            <p:ph idx="1" type="subTitle"/>
          </p:nvPr>
        </p:nvSpPr>
        <p:spPr>
          <a:xfrm>
            <a:off x="3677600" y="2519725"/>
            <a:ext cx="50256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group our data for the Recommendation system</a:t>
            </a:r>
            <a:endParaRPr/>
          </a:p>
        </p:txBody>
      </p:sp>
      <p:pic>
        <p:nvPicPr>
          <p:cNvPr id="441" name="Google Shape;4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00" y="999050"/>
            <a:ext cx="2468775" cy="20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 Videogames MK Plan by Slidesgo">
  <a:themeElements>
    <a:clrScheme name="Simple Light">
      <a:dk1>
        <a:srgbClr val="FFFFFF"/>
      </a:dk1>
      <a:lt1>
        <a:srgbClr val="512A8E"/>
      </a:lt1>
      <a:dk2>
        <a:srgbClr val="FFE400"/>
      </a:dk2>
      <a:lt2>
        <a:srgbClr val="FFA7BB"/>
      </a:lt2>
      <a:accent1>
        <a:srgbClr val="EB7DFF"/>
      </a:accent1>
      <a:accent2>
        <a:srgbClr val="7D1399"/>
      </a:accent2>
      <a:accent3>
        <a:srgbClr val="A5DBFF"/>
      </a:accent3>
      <a:accent4>
        <a:srgbClr val="FDE8DA"/>
      </a:accent4>
      <a:accent5>
        <a:srgbClr val="21262A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