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F0A5-8903-3465-5BEC-AE219D4AC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710F8-F716-92F8-203F-2CD34F226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27021-640E-0CDA-24E4-638DDC85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B5AFD-9022-6CD6-A7BB-B6729719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693D1-4749-6C3C-9AB4-2C916A2F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64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94404-CC60-10A8-9157-7B5C5389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4AC373-00F6-46E0-9B92-46EC8CD1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CA18C-15BB-E0EA-2BB2-C0049E03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73CF4-12DE-CC75-125E-591A30E9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D22F3-48B6-A30D-8ED1-A95641E3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488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DB0EC4-18DF-BE9B-4210-D49A5D11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8C477B-BCCD-E4A1-D3A8-74DBA63D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26EF5-C126-3E19-291C-BEC03411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5AE91-F6D1-7C6A-C787-45FF4A9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A70C4-CD94-3490-D479-AF6C73B9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3714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95B9D-4F9C-24DE-6226-1D2CA611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442F2-E968-81EB-BB1C-9229F825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DF90B2-B95F-8344-6E6C-F3E6DFE8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7A740-E154-0E2D-157B-C149E0BD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EA2AC-68C5-7F38-DFA1-9808AE17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7278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5978F-0BEA-D2BF-99FC-A01E062A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51851-7995-4A3C-CA27-94E7E917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8B514-F463-6112-D4B2-651E1659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619BB-237F-AFC6-5557-0F48BB53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CF1DC-3CA4-B88E-A198-42DB99B3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5961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6FE4-24A7-C67D-6968-EA83FEE6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6668F-4BE0-6200-B828-A8046B446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6432D-0931-8560-DCC9-4483AEB8B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C07161-7AFA-EC44-7ADF-49F4325F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4CD0F6-789D-C5C6-DA0F-B65C658A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DC8F3-2745-906C-7CEB-7290567F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5666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4A6E9-3253-BA82-D907-CDB99270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1E6EF5-8F9A-5C65-CF2B-FA695E01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8DFAC7-CA12-8FBB-819B-5C536143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2BAA8D-6BCA-26B4-CC7D-719CBE51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E28E13-797F-8C7E-5B2A-F7B99DC2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4CB683-01B3-268F-D879-4DE1475F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62D1B5-DA35-495E-1851-E4CB5E36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ED55B-AB8C-5D89-015C-047AD57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479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8744-AF81-1B8E-AE0C-0F86D19C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C3FD91-68E3-F488-8EE4-9EB7D931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77AAC9-2EDF-C046-C043-27A460CB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5BC214-6E88-C149-F036-BCA00A06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1223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BC9BA9-9F81-8332-7599-47F20BE9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1D309B-479F-C1E9-5511-1D6F3F7C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0F0AE8-C76C-2A5B-5B74-CCF992BE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552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FCD32-EA8E-5561-EEE9-CDFF5532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294EB-0210-2DCE-0866-375A556D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55607-68FE-6546-23EB-BEBE5DAC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A85E6-1213-D33C-5CEA-952AAAF9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A69A0-B4BA-4A0E-DD9F-1FE6D809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416B05-C74F-352C-1FE3-160E2B55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471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89FE-8FE3-C7B4-4547-C91D9F09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08A259-6CD2-7A68-4180-F2068E712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6F89EA-D32A-453F-E0F3-EBB120B6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1090D7-24F1-A70E-EFF2-828AF453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F8B86-3F9A-441D-15F1-A58686CA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6A9E2-586C-4B63-8D13-A83133D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9514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CBEE46-8E66-5AAD-5EA6-CB3BAF01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E2CD53-FF92-C63F-64FA-86C5B7A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3A546-49A0-68D0-D281-BAB4B1D61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6903-1252-4EA4-9DFB-7B30615FDBF5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53007-9CE2-6E95-6E54-99AD9C9A8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118DF-A846-DA35-9330-692FC07FB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FC4E-34BF-4D27-97DA-57EB04D307EF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364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DC8B-7136-B6CE-AC82-6D1887EE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65616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r>
              <a:rPr lang="es-ES" b="1" dirty="0">
                <a:cs typeface="Aharoni" panose="02010803020104030203" pitchFamily="2" charset="-79"/>
              </a:rPr>
              <a:t>DAPIATO PROSALUD</a:t>
            </a:r>
            <a:br>
              <a:rPr lang="es-ES" sz="5300" b="1" dirty="0"/>
            </a:br>
            <a:r>
              <a:rPr lang="es-ES" sz="4900" b="1" dirty="0"/>
              <a:t> Instalación de Linux Server</a:t>
            </a:r>
            <a:br>
              <a:rPr lang="es-ES" b="1" dirty="0"/>
            </a:br>
            <a:endParaRPr lang="es-D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1C2EF-2F1D-8941-822C-F07CEB9B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950" y="2903936"/>
            <a:ext cx="9994900" cy="268446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0000"/>
              </a:lnSpc>
            </a:pPr>
            <a:endParaRPr lang="es-ES" sz="2000" dirty="0"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endParaRPr lang="es-ES" sz="3700" b="1" dirty="0"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s-ES" sz="3700" b="1" dirty="0">
                <a:cs typeface="Aharoni" panose="02010803020104030203" pitchFamily="2" charset="-79"/>
              </a:rPr>
              <a:t>MODULO : TECNOLOGIA DE LA INFORMACION.</a:t>
            </a:r>
          </a:p>
          <a:p>
            <a:pPr>
              <a:lnSpc>
                <a:spcPct val="100000"/>
              </a:lnSpc>
            </a:pPr>
            <a:r>
              <a:rPr lang="es-DO" sz="3700" b="1" dirty="0">
                <a:cs typeface="Aharoni" panose="02010803020104030203" pitchFamily="2" charset="-79"/>
              </a:rPr>
              <a:t>ESTUDIANTE:  RENATO RAMIREZ</a:t>
            </a:r>
          </a:p>
          <a:p>
            <a:pPr>
              <a:lnSpc>
                <a:spcPct val="100000"/>
              </a:lnSpc>
            </a:pPr>
            <a:endParaRPr lang="es-DO" sz="3700" b="1" dirty="0"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s-DO" sz="3700" b="1" dirty="0">
                <a:cs typeface="Aharoni" panose="02010803020104030203" pitchFamily="2" charset="-79"/>
              </a:rPr>
              <a:t>FACILITADOR: </a:t>
            </a:r>
          </a:p>
          <a:p>
            <a:pPr>
              <a:lnSpc>
                <a:spcPct val="100000"/>
              </a:lnSpc>
            </a:pPr>
            <a:r>
              <a:rPr lang="es-DO" sz="3700" b="1" dirty="0">
                <a:cs typeface="Aharoni" panose="02010803020104030203" pitchFamily="2" charset="-79"/>
              </a:rPr>
              <a:t>KEVIN FELIX HENRIQUEZ</a:t>
            </a:r>
          </a:p>
          <a:p>
            <a:pPr>
              <a:lnSpc>
                <a:spcPct val="160000"/>
              </a:lnSpc>
            </a:pPr>
            <a:endParaRPr lang="es-DO" sz="3700" b="1" dirty="0">
              <a:cs typeface="Aharoni" panose="02010803020104030203" pitchFamily="2" charset="-79"/>
            </a:endParaRPr>
          </a:p>
          <a:p>
            <a:pPr>
              <a:lnSpc>
                <a:spcPct val="160000"/>
              </a:lnSpc>
            </a:pPr>
            <a:r>
              <a:rPr lang="es-DO" sz="3700" b="1" dirty="0">
                <a:cs typeface="Aharoni" panose="02010803020104030203" pitchFamily="2" charset="-79"/>
              </a:rPr>
              <a:t>23 de agosto de 2025.</a:t>
            </a:r>
            <a:endParaRPr lang="es-DO" sz="2500" b="1" dirty="0">
              <a:cs typeface="Aharoni" panose="02010803020104030203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F01BFF-81FA-D2E9-4600-7926FE70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81" y="111522"/>
            <a:ext cx="1544638" cy="15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07F0D-1BCC-397B-1B28-CA6EC32E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Eligiendo una </a:t>
            </a:r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8E4415-2B36-B7BD-C05B-F38AA1FE1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C40A33B-121E-6D63-AD28-D175A83C2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22898"/>
            <a:ext cx="5157787" cy="3648941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88A6E3-39B0-1C01-513C-953E7C63F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0A1D1B-84A0-7BB5-9072-CBC1239B2F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8048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7264-1B45-8B22-EB91-D808C200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6C07F-EB6A-4839-352A-13C01F8B2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325AF78-E980-BC13-2E4B-92BBD740F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21731"/>
            <a:ext cx="5157787" cy="3651276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2ED65-FB53-EE7F-966F-EEA18D9D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44C5EC-3AB3-8B59-A12F-749FAC08C9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4380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1356C-B0A2-17D8-40F9-5AC70A92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Eleccion</a:t>
            </a:r>
            <a:r>
              <a:rPr lang="es-ES" dirty="0"/>
              <a:t> del tipo de instalación.</a:t>
            </a:r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A5405-84F4-2AA0-56C1-AF8A31B3B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AA5A92C-F4BE-C4AF-ADDA-8BC2C2565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6677" y="2505075"/>
            <a:ext cx="5064009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ABBF78-1B84-62C4-C57F-83B2D18FC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C559C9-6214-23C8-7317-045A9D1333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9056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0485-470F-1E80-8365-3865004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la Red.</a:t>
            </a:r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BF8AE2-05AA-780B-7273-E004460D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27C080B-6346-9E3C-4A76-80050B5E67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283" y="2505075"/>
            <a:ext cx="4838796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C0137B-BECF-F4E5-8E13-AC1E4380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046BDE-2E48-1FF9-B43E-0A05A2BEC1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34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D7F61-6CF2-5E00-44DB-BE70BBD3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71C1F-6C9D-544A-8C0F-41B5020B3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5BBA13F-FAE6-5368-7BC6-C4D919EB17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1209" y="2505075"/>
            <a:ext cx="4954945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AF8AF-6C69-0E02-FEB3-82949581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01CF9-967F-1021-B82C-6C445FDC21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0657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324B-EFBA-8EDF-5149-D2C52E20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6EF2E-26D5-9F78-85ED-96F1C0AF7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DDF962E-CF54-A10A-D0B5-52E549146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29192"/>
            <a:ext cx="5157787" cy="3236353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3FC66C-2084-97F7-7A72-0B1217ED8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AA3489-B96A-B486-A552-81B4F2A1D6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110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461D-83B8-CA4D-B01F-D283854C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F3291-45ED-DDEC-529B-9C2644EFC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1AE979-8D2C-A306-B98F-5A69B74AC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7297" y="2505075"/>
            <a:ext cx="4622769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5A4E3B-B6E3-AEC8-00E1-7B5127E05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132D4-ABDC-A849-2AA9-2E094E6CFD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0837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85DD2-3C1E-E114-1393-9041C55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C76BCB-985A-F81C-517F-60FDAEBE5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552990B-75D2-CB61-AD0B-7C2B6E16A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6203" y="2505075"/>
            <a:ext cx="5044957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4AAB90-1767-7F1C-1570-AF6B149B7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CBB7A4-D5D4-0CDB-A12C-818E93DE0A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8488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EEB7-A1FC-11C7-4A71-9FEDB8D22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083974-94A8-6A69-7937-E454362FE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F91947D-A9D5-9AB3-EE10-5B2EA65F40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6136" y="2505075"/>
            <a:ext cx="5145090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680BA5-CC57-D769-1B64-02116D8BE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6A00E5-7202-B4F3-C1D6-EBF7FC4501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2995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989EE-241F-0731-E6FB-AF43094B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539C9-14B6-3E7F-61AF-D2614545A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309FDC7-4305-1F12-A214-4142BB31A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64754"/>
            <a:ext cx="5157787" cy="356523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96C9A1-5B84-1E12-5720-516A21A5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7984B-AC8F-5A7B-48F4-1D583000ED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3390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3A4A-BBAC-976E-61E1-F90558CB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Iniciar maquina virtual.</a:t>
            </a:r>
            <a:endParaRPr lang="es-DO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8C3FCB-DA00-5C13-4BEE-F4F5E379D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7700" y="1690688"/>
            <a:ext cx="5183188" cy="3684588"/>
          </a:xfrm>
        </p:spPr>
        <p:txBody>
          <a:bodyPr/>
          <a:lstStyle/>
          <a:p>
            <a:r>
              <a:rPr lang="es-ES" dirty="0"/>
              <a:t>Aquí estamos haciendo </a:t>
            </a:r>
            <a:r>
              <a:rPr lang="es-ES" dirty="0" err="1"/>
              <a:t>click</a:t>
            </a:r>
            <a:r>
              <a:rPr lang="es-ES" dirty="0"/>
              <a:t> al botón iniciar </a:t>
            </a:r>
            <a:endParaRPr lang="es-DO" dirty="0"/>
          </a:p>
        </p:txBody>
      </p:sp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A7F06680-3FF3-A206-BB91-1FDD6A6BF6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690688"/>
            <a:ext cx="4733588" cy="3271179"/>
          </a:xfrm>
        </p:spPr>
      </p:pic>
    </p:spTree>
    <p:extLst>
      <p:ext uri="{BB962C8B-B14F-4D97-AF65-F5344CB8AC3E}">
        <p14:creationId xmlns:p14="http://schemas.microsoft.com/office/powerpoint/2010/main" val="147515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9859-872A-8232-D3D5-57413B06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 de instalación. </a:t>
            </a:r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619389D-2153-BBDA-E9D2-045B00B51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088" y="1690688"/>
            <a:ext cx="6488898" cy="4109908"/>
          </a:xfrm>
        </p:spPr>
      </p:pic>
    </p:spTree>
    <p:extLst>
      <p:ext uri="{BB962C8B-B14F-4D97-AF65-F5344CB8AC3E}">
        <p14:creationId xmlns:p14="http://schemas.microsoft.com/office/powerpoint/2010/main" val="183145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7EC2F-C882-8632-04A5-90A22F03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de ar</a:t>
            </a:r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CC807-7995-5AA5-BB1D-6A10142D9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20398E-D8EB-E057-7D78-8D2E0EA1F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5E9C7D-8487-9C57-D118-B94F1DF598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1C16C0A6-D5F8-188E-B66F-9ABD41772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7507" y="2505075"/>
            <a:ext cx="5042348" cy="3684588"/>
          </a:xfrm>
        </p:spPr>
      </p:pic>
    </p:spTree>
    <p:extLst>
      <p:ext uri="{BB962C8B-B14F-4D97-AF65-F5344CB8AC3E}">
        <p14:creationId xmlns:p14="http://schemas.microsoft.com/office/powerpoint/2010/main" val="28010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25A7A-3AC1-8A8F-6FF6-D754A157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FAAD0-C654-CC64-F489-AF5D7D5E9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DBBB0F51-3C78-FB0E-579D-0E9B865540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36593"/>
            <a:ext cx="5157787" cy="342155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0345A6-FCA1-BFFD-074F-DE7710140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7D601D-B7C5-0A35-D583-AF54144DF8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789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FFCA-CF77-9446-C80A-2FEA64A2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B01C24-E201-AE5E-03EA-6F051A509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4913BD5-9F75-70EF-6E89-D9D54294C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2823" y="2505075"/>
            <a:ext cx="5111717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658216-B1BA-B91A-A2BE-EE34E65F8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134BBC-F5BA-B7FA-F277-199523B607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2970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AE6A1-6B42-51C4-3F31-5505826D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697C3-B0C7-0039-5301-AB36A0E79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C2971EC-81D4-5DA3-D1E8-A8F953BE1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9669" y="2505075"/>
            <a:ext cx="4838024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C12776-893D-3447-D957-CD0976507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ED77C9-4B87-F708-85D2-EA4BB78E6D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8863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93E65-8F08-08E8-8982-722840D4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634992-D7F3-912C-6AEA-CD0368D39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279ED60-7FE8-946B-A2F2-B8D277490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4177" y="2505075"/>
            <a:ext cx="4829009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6C562C-3CF2-90CE-487D-A8268A08F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123425-09E9-89C9-259A-28D42A398E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8156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AF78E-0EE9-7B3C-574F-990915D8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E3CBD-45A3-8916-7363-4E68F06B0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3EFB6A9-944C-0E2A-9D92-7EDAC3F9ED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29813" y="2505075"/>
            <a:ext cx="4977736" cy="368458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455737-D250-58AD-6504-918788F4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06F40-0CDD-DCF5-78FD-E9C4B288D6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79071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</Words>
  <Application>Microsoft Office PowerPoint</Application>
  <PresentationFormat>Panorámica</PresentationFormat>
  <Paragraphs>17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Tema de Office</vt:lpstr>
      <vt:lpstr>           DAPIATO PROSALUD  Instalación de Linux Server </vt:lpstr>
      <vt:lpstr>Iniciar maquina virtual.</vt:lpstr>
      <vt:lpstr>Opciones de instalación. </vt:lpstr>
      <vt:lpstr>Carga de 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Eligiendo una </vt:lpstr>
      <vt:lpstr>Presentación de PowerPoint</vt:lpstr>
      <vt:lpstr>Eleccion del tipo de instalación.</vt:lpstr>
      <vt:lpstr>Configuración de la Red.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DAPIATO PROSALUD  Instalación de Linux Server </dc:title>
  <dc:creator>ESTUDIANTE</dc:creator>
  <cp:lastModifiedBy>ESTUDIANTE</cp:lastModifiedBy>
  <cp:revision>1</cp:revision>
  <dcterms:created xsi:type="dcterms:W3CDTF">2025-08-23T19:35:57Z</dcterms:created>
  <dcterms:modified xsi:type="dcterms:W3CDTF">2025-08-23T20:48:14Z</dcterms:modified>
</cp:coreProperties>
</file>