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70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5812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9338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740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59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273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3792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3446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660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121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80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8911-CB52-4BBC-866B-3A98E1911C1A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6FDE-4316-4864-B2D5-A8CD0FA5051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556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DC8B-7136-B6CE-AC82-6D1887EE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5446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r>
              <a:rPr lang="es-ES" sz="6700" b="1" dirty="0">
                <a:cs typeface="Aharoni" panose="02010803020104030203" pitchFamily="2" charset="-79"/>
              </a:rPr>
              <a:t>DAPIATO PROSALUD</a:t>
            </a:r>
            <a:br>
              <a:rPr lang="es-ES" b="1" dirty="0"/>
            </a:br>
            <a:r>
              <a:rPr lang="es-ES" sz="5300" dirty="0"/>
              <a:t>Preconfiguración Maquina Virtual</a:t>
            </a:r>
            <a:br>
              <a:rPr lang="es-ES" b="1" dirty="0"/>
            </a:br>
            <a:endParaRPr lang="es-D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1C2EF-2F1D-8941-822C-F07CEB9B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550" y="3312319"/>
            <a:ext cx="9994900" cy="2684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>
                <a:cs typeface="Aharoni" panose="02010803020104030203" pitchFamily="2" charset="-79"/>
              </a:rPr>
              <a:t>MODULO : TECNOLOGIA DE LA INFORMACION.</a:t>
            </a:r>
          </a:p>
          <a:p>
            <a:pPr>
              <a:lnSpc>
                <a:spcPct val="100000"/>
              </a:lnSpc>
            </a:pPr>
            <a:endParaRPr lang="es-DO" sz="2000" dirty="0"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ESTUDIANTE:  RENATO RAMIREZ</a:t>
            </a:r>
          </a:p>
          <a:p>
            <a:pPr>
              <a:lnSpc>
                <a:spcPct val="100000"/>
              </a:lnSpc>
            </a:pPr>
            <a:endParaRPr lang="es-DO" sz="2000" dirty="0"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FACILITADOR: KEVIN FELIX HENRIQUEZ</a:t>
            </a:r>
          </a:p>
          <a:p>
            <a:pPr>
              <a:lnSpc>
                <a:spcPct val="160000"/>
              </a:lnSpc>
            </a:pPr>
            <a:r>
              <a:rPr lang="es-DO" sz="2000" b="1" dirty="0">
                <a:cs typeface="Aharoni" panose="02010803020104030203" pitchFamily="2" charset="-79"/>
              </a:rPr>
              <a:t>23 de agosto de 2025.</a:t>
            </a:r>
            <a:endParaRPr lang="es-DO" sz="1100" b="1" dirty="0"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F01BFF-81FA-D2E9-4600-7926FE70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81" y="111522"/>
            <a:ext cx="1544638" cy="15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D9CAF-265C-C94B-23BD-D70FF80D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Desplegar las opciones de configuración.</a:t>
            </a:r>
            <a:endParaRPr lang="es-DO" b="1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A741278-65C5-A437-EBA5-0A3734FB4F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483519"/>
            <a:ext cx="5157787" cy="3256261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CD0341-7557-1E5B-72D8-42564701C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997075"/>
            <a:ext cx="5183188" cy="3684588"/>
          </a:xfrm>
        </p:spPr>
        <p:txBody>
          <a:bodyPr/>
          <a:lstStyle/>
          <a:p>
            <a:pPr marL="457200" lvl="1" indent="0">
              <a:buNone/>
            </a:pPr>
            <a:r>
              <a:rPr lang="es-ES" dirty="0"/>
              <a:t>Dar </a:t>
            </a:r>
            <a:r>
              <a:rPr lang="es-ES" dirty="0" err="1"/>
              <a:t>click</a:t>
            </a:r>
            <a:r>
              <a:rPr lang="es-ES" dirty="0"/>
              <a:t> en la  figurita de la derecha similar a un CD , en donde se desplegaran opciones.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7749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9AF3-2120-C72C-87FE-87A3B52E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Entramos a configuración de nuestro equipo.</a:t>
            </a:r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D5D0D69-5E3B-E0A6-D835-A27480931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834599"/>
            <a:ext cx="5157787" cy="2993539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0CB853-6597-CB1B-817B-A986C0F5EF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Esto para indicarle la ubicación en este caso del archivo </a:t>
            </a:r>
            <a:r>
              <a:rPr lang="es-ES" dirty="0" err="1"/>
              <a:t>Iso</a:t>
            </a:r>
            <a:r>
              <a:rPr lang="es-ES" dirty="0"/>
              <a:t> que contiene el sistema operativo.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66180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170B9-DF88-10C9-E453-B25DD4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Iniciar la maquina creada.</a:t>
            </a:r>
            <a:endParaRPr lang="es-DO" b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F7225C-5C71-3B7F-4BF3-3FA115D15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Descripción de acciones.</a:t>
            </a:r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52A1ADE-686D-DA16-8CD5-8F92696472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846209"/>
            <a:ext cx="5157787" cy="3165581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B69165-A4D1-CB33-A034-D351185340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Dar doble </a:t>
            </a:r>
            <a:r>
              <a:rPr lang="es-ES" dirty="0" err="1"/>
              <a:t>click</a:t>
            </a:r>
            <a:r>
              <a:rPr lang="es-ES" dirty="0"/>
              <a:t> a la maquina creada para que inicie.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9015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290C8-B0D0-F231-FF3B-EE578224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Selección del disco </a:t>
            </a:r>
            <a:br>
              <a:rPr lang="es-ES" dirty="0"/>
            </a:br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57FDFF3-0105-F9EF-A184-132498B347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9288" y="1681163"/>
            <a:ext cx="5157787" cy="3599753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B3623E-E5FB-887A-6D09-5DAD77CE54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Damos </a:t>
            </a:r>
            <a:r>
              <a:rPr lang="es-ES" dirty="0" err="1"/>
              <a:t>click</a:t>
            </a:r>
            <a:r>
              <a:rPr lang="es-ES" dirty="0"/>
              <a:t> en aceptar para que asuma la ubicación del sistema Operativo seleccionado.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33863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6B6EE-4129-C158-A947-D701FA4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final 	</a:t>
            </a:r>
            <a:endParaRPr lang="es-D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870F11-F178-0EAD-E0FA-D4012373F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08FA27D-FF35-89A0-59F4-ECC6E65AB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69778"/>
            <a:ext cx="5157787" cy="3355182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9B5EE-33FA-17AF-9A51-7AEF7756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07656F-B109-769B-4884-330724D603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Como se observa la maquina virtual tiene la preconfiguración necesaria para instalar el sistema </a:t>
            </a:r>
            <a:r>
              <a:rPr lang="es-ES" dirty="0" err="1"/>
              <a:t>Operatuivo</a:t>
            </a:r>
            <a:r>
              <a:rPr lang="es-ES" dirty="0"/>
              <a:t>-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119540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139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Tema de Office</vt:lpstr>
      <vt:lpstr>     DAPIATO PROSALUD Preconfiguración Maquina Virtual </vt:lpstr>
      <vt:lpstr>Desplegar las opciones de configuración.</vt:lpstr>
      <vt:lpstr>Entramos a configuración de nuestro equipo.</vt:lpstr>
      <vt:lpstr>Iniciar la maquina creada.</vt:lpstr>
      <vt:lpstr>Selección del disco  </vt:lpstr>
      <vt:lpstr>Resultado final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DAPIATO PROSALUD Preconfiguración Maquina Virtual </dc:title>
  <dc:creator>ESTUDIANTE</dc:creator>
  <cp:lastModifiedBy>ESTUDIANTE</cp:lastModifiedBy>
  <cp:revision>1</cp:revision>
  <dcterms:created xsi:type="dcterms:W3CDTF">2025-08-23T18:47:48Z</dcterms:created>
  <dcterms:modified xsi:type="dcterms:W3CDTF">2025-08-23T20:49:21Z</dcterms:modified>
</cp:coreProperties>
</file>